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0" r:id="rId3"/>
    <p:sldId id="286" r:id="rId4"/>
    <p:sldId id="278" r:id="rId5"/>
    <p:sldId id="280" r:id="rId6"/>
    <p:sldId id="281" r:id="rId7"/>
    <p:sldId id="285" r:id="rId8"/>
    <p:sldId id="282" r:id="rId9"/>
    <p:sldId id="284" r:id="rId10"/>
    <p:sldId id="283" r:id="rId11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DCE7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9568" autoAdjust="0"/>
  </p:normalViewPr>
  <p:slideViewPr>
    <p:cSldViewPr snapToGrid="0">
      <p:cViewPr>
        <p:scale>
          <a:sx n="100" d="100"/>
          <a:sy n="100" d="100"/>
        </p:scale>
        <p:origin x="-56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FE97E-42B8-473B-BB88-528C76570AE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C0D87-F6FD-4F4F-95E8-99712ECE8A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9933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5735E-D0DD-6944-B553-E5BF29E16D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915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3312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3638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6460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5782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4418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6787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690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00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1111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13390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6122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B7067-D0EE-44A8-BDA9-E6983B4A457A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1A99F-739D-4C4F-BDE4-EBEDCB7A01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-6759"/>
            <a:ext cx="9180000" cy="3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-윤고딕320"/>
            </a:endParaRPr>
          </a:p>
        </p:txBody>
      </p:sp>
      <p:pic>
        <p:nvPicPr>
          <p:cNvPr id="8" name="Picture 6" descr="D:\버크만코리아(임지연)\버크만\05 버크만 디자인\00 로고\버크만로고\BII_logo_7x1_wtag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28284" y="543744"/>
            <a:ext cx="1484784" cy="29196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0" y="6694051"/>
            <a:ext cx="9144000" cy="1644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-윤고딕3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06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8.png"/><Relationship Id="rId3" Type="http://schemas.openxmlformats.org/officeDocument/2006/relationships/image" Target="../media/image12.jpe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42" Type="http://schemas.openxmlformats.org/officeDocument/2006/relationships/hyperlink" Target="http://www.arex.or.kr/jsp/main.jsp" TargetMode="External"/><Relationship Id="rId47" Type="http://schemas.openxmlformats.org/officeDocument/2006/relationships/image" Target="../media/image52.png"/><Relationship Id="rId50" Type="http://schemas.openxmlformats.org/officeDocument/2006/relationships/image" Target="../media/image55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5" Type="http://schemas.openxmlformats.org/officeDocument/2006/relationships/image" Target="../media/image34.jpeg"/><Relationship Id="rId33" Type="http://schemas.openxmlformats.org/officeDocument/2006/relationships/image" Target="../media/image42.png"/><Relationship Id="rId38" Type="http://schemas.openxmlformats.org/officeDocument/2006/relationships/image" Target="../media/image47.png"/><Relationship Id="rId46" Type="http://schemas.openxmlformats.org/officeDocument/2006/relationships/hyperlink" Target="http://www.skku.edu/new_home/index.jsp" TargetMode="External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37" Type="http://schemas.openxmlformats.org/officeDocument/2006/relationships/image" Target="../media/image46.png"/><Relationship Id="rId40" Type="http://schemas.openxmlformats.org/officeDocument/2006/relationships/hyperlink" Target="http://www.skplanet.com/" TargetMode="External"/><Relationship Id="rId45" Type="http://schemas.openxmlformats.org/officeDocument/2006/relationships/image" Target="../media/image51.pn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jpeg"/><Relationship Id="rId36" Type="http://schemas.openxmlformats.org/officeDocument/2006/relationships/image" Target="../media/image45.png"/><Relationship Id="rId49" Type="http://schemas.openxmlformats.org/officeDocument/2006/relationships/image" Target="../media/image5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4" Type="http://schemas.openxmlformats.org/officeDocument/2006/relationships/hyperlink" Target="http://www.hufs.ac.kr/" TargetMode="External"/><Relationship Id="rId52" Type="http://schemas.openxmlformats.org/officeDocument/2006/relationships/image" Target="../media/image57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Relationship Id="rId35" Type="http://schemas.openxmlformats.org/officeDocument/2006/relationships/image" Target="../media/image44.png"/><Relationship Id="rId43" Type="http://schemas.openxmlformats.org/officeDocument/2006/relationships/image" Target="../media/image50.gif"/><Relationship Id="rId48" Type="http://schemas.openxmlformats.org/officeDocument/2006/relationships/image" Target="../media/image53.gif"/><Relationship Id="rId8" Type="http://schemas.openxmlformats.org/officeDocument/2006/relationships/image" Target="../media/image17.png"/><Relationship Id="rId51" Type="http://schemas.openxmlformats.org/officeDocument/2006/relationships/image" Target="../media/image5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ko/chrome/browser/features.html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4"/>
          <p:cNvSpPr>
            <a:spLocks noChangeArrowheads="1"/>
          </p:cNvSpPr>
          <p:nvPr/>
        </p:nvSpPr>
        <p:spPr bwMode="auto">
          <a:xfrm>
            <a:off x="0" y="0"/>
            <a:ext cx="265113" cy="23760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직사각형 7"/>
          <p:cNvSpPr/>
          <p:nvPr/>
        </p:nvSpPr>
        <p:spPr bwMode="auto">
          <a:xfrm>
            <a:off x="0" y="0"/>
            <a:ext cx="9144000" cy="3238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 kern="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10187" y="161925"/>
            <a:ext cx="1979407" cy="430213"/>
          </a:xfrm>
          <a:prstGeom prst="rect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latinLnBrk="0">
              <a:defRPr/>
            </a:pPr>
            <a:endParaRPr lang="ko-KR" altLang="en-US" sz="1662" kern="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4024" y="190953"/>
            <a:ext cx="1821716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0">
              <a:defRPr/>
            </a:pPr>
            <a:r>
              <a:rPr lang="en-US" altLang="ko-KR" sz="1662" kern="0" spc="-13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The </a:t>
            </a:r>
            <a:r>
              <a:rPr lang="en-US" altLang="ko-KR" sz="1662" kern="0" spc="-130" dirty="0" err="1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Bikrman</a:t>
            </a:r>
            <a:r>
              <a:rPr lang="en-US" altLang="ko-KR" sz="1662" kern="0" spc="-13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Method</a:t>
            </a:r>
            <a:endParaRPr lang="ko-KR" altLang="en-US" sz="1662" kern="0" spc="-130" dirty="0">
              <a:solidFill>
                <a:prstClr val="white"/>
              </a:solidFill>
              <a:latin typeface="Cambria Math" panose="02040503050406030204" pitchFamily="18" charset="0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2770414" y="1921329"/>
            <a:ext cx="5815013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377" tIns="26377" rIns="26377" bIns="2637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Lucida Grande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Grande" charset="0"/>
                <a:ea typeface="ヒラギノ角ゴ ProN W3" charset="0"/>
                <a:cs typeface="ヒラギノ角ゴ ProN W3" charset="0"/>
                <a:sym typeface="Lucida Grande" charset="0"/>
              </a:defRPr>
            </a:lvl9pPr>
          </a:lstStyle>
          <a:p>
            <a:pPr algn="r" eaLnBrk="1" latinLnBrk="0" hangingPunct="1">
              <a:lnSpc>
                <a:spcPts val="5000"/>
              </a:lnSpc>
              <a:defRPr/>
            </a:pPr>
            <a:r>
              <a:rPr lang="en-US" altLang="ko-KR" sz="2000" i="1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From </a:t>
            </a:r>
            <a:r>
              <a:rPr lang="en-US" altLang="ko-KR" sz="2000" i="1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Employment </a:t>
            </a:r>
            <a:r>
              <a:rPr lang="en-US" altLang="ko-KR" sz="2000" i="1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To Retirement</a:t>
            </a:r>
            <a:endParaRPr lang="en-US" altLang="ko-KR" sz="2000" i="1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r" eaLnBrk="1" latinLnBrk="0" hangingPunct="1">
              <a:lnSpc>
                <a:spcPts val="5000"/>
              </a:lnSpc>
              <a:defRPr/>
            </a:pPr>
            <a:r>
              <a:rPr lang="ko-KR" altLang="en-US" sz="3600" kern="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Apple Chancery" charset="0"/>
              </a:rPr>
              <a:t>버크만진단</a:t>
            </a:r>
            <a:r>
              <a:rPr lang="ko-KR" altLang="en-US" sz="3600" kern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Apple Chancery" charset="0"/>
              </a:rPr>
              <a:t> 오리엔테이션 </a:t>
            </a:r>
            <a:endParaRPr lang="en-US" altLang="ko-KR" sz="3600" kern="0" dirty="0" smtClean="0">
              <a:solidFill>
                <a:prstClr val="black">
                  <a:lumMod val="50000"/>
                  <a:lumOff val="50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  <a:sym typeface="Apple Chancery" charset="0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20769" y="2376000"/>
            <a:ext cx="257175" cy="4464000"/>
          </a:xfrm>
          <a:prstGeom prst="rect">
            <a:avLst/>
          </a:prstGeom>
          <a:solidFill>
            <a:srgbClr val="EEECE1">
              <a:lumMod val="60000"/>
              <a:lumOff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908" kern="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" name="Picture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7461" y="6136595"/>
            <a:ext cx="19192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015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/>
          </p:cNvSpPr>
          <p:nvPr/>
        </p:nvSpPr>
        <p:spPr bwMode="auto">
          <a:xfrm>
            <a:off x="875109" y="238869"/>
            <a:ext cx="6158136" cy="49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88892" tIns="50795" rIns="88892" bIns="50795"/>
          <a:lstStyle/>
          <a:p>
            <a:pPr defTabSz="914098" fontAlgn="base" hangingPunct="0">
              <a:spcBef>
                <a:spcPct val="0"/>
              </a:spcBef>
              <a:spcAft>
                <a:spcPct val="0"/>
              </a:spcAft>
            </a:pPr>
            <a:endParaRPr lang="en-US" altLang="ko-KR" sz="2400" dirty="0">
              <a:solidFill>
                <a:srgbClr val="000000"/>
              </a:solidFill>
              <a:latin typeface="-윤고딕330" charset="0"/>
              <a:ea typeface="-윤고딕330" charset="0"/>
              <a:cs typeface="-윤고딕330" charset="0"/>
              <a:sym typeface="Helvetica" charset="0"/>
            </a:endParaRPr>
          </a:p>
        </p:txBody>
      </p:sp>
      <p:sp>
        <p:nvSpPr>
          <p:cNvPr id="6146" name="Rectangle 2"/>
          <p:cNvSpPr>
            <a:spLocks/>
          </p:cNvSpPr>
          <p:nvPr/>
        </p:nvSpPr>
        <p:spPr bwMode="auto">
          <a:xfrm>
            <a:off x="1640414" y="881788"/>
            <a:ext cx="6684435" cy="40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1940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년대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말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Roger W. </a:t>
            </a:r>
            <a:r>
              <a:rPr lang="en-US" altLang="ko-KR" sz="1500" dirty="0" err="1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Birkman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박사에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의해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개발</a:t>
            </a:r>
            <a:endParaRPr lang="en-US" altLang="ko-KR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1951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년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en-US" altLang="ko-KR" sz="1500" dirty="0" err="1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Birkman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&amp; Associates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설립</a:t>
            </a:r>
            <a:endParaRPr lang="en-US" altLang="ko-KR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1960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년대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진단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프로세스에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컴퓨터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시스템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도입</a:t>
            </a:r>
            <a:endParaRPr lang="en-US" altLang="ko-KR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1970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년대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트레이닝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과정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활성화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직업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프로파일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개발</a:t>
            </a:r>
            <a:endParaRPr lang="en-US" altLang="ko-KR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1980~2000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년대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해외시장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개척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온라인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시스템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확립</a:t>
            </a:r>
            <a:endParaRPr lang="en-US" altLang="ko-KR" sz="1500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60</a:t>
            </a:r>
            <a:r>
              <a:rPr lang="ko-KR" altLang="en-US" sz="1500" dirty="0" err="1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여년간의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 조사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연구를 통해 만들어짐 </a:t>
            </a:r>
            <a:endParaRPr lang="en-US" altLang="ko-KR" sz="1500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직업과 행동에 대한 신뢰할만한 데이터베이스를 보유하고 있음</a:t>
            </a:r>
            <a:endParaRPr lang="en-US" altLang="ko-KR" sz="1500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" charset="0"/>
            </a:endParaRPr>
          </a:p>
          <a:p>
            <a:pPr defTabSz="914098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전세계 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8000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개 이상의 기업에 대한 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3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천</a:t>
            </a:r>
            <a:r>
              <a:rPr lang="en-US" altLang="ko-KR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5</a:t>
            </a:r>
            <a:r>
              <a:rPr lang="ko-KR" altLang="en-US" sz="1500" dirty="0"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-윤고딕310" charset="0"/>
                <a:sym typeface="Helvetica" charset="0"/>
              </a:rPr>
              <a:t>백만 회 이상의 진단을 실시함으로써 지속적으로 연구개발</a:t>
            </a:r>
            <a:endParaRPr lang="en-US" altLang="ko-KR" sz="2500" dirty="0">
              <a:solidFill>
                <a:srgbClr val="000000"/>
              </a:solidFill>
              <a:latin typeface="돋움" pitchFamily="50" charset="-127"/>
              <a:ea typeface="돋움" pitchFamily="50" charset="-127"/>
              <a:cs typeface="-윤고딕310" charset="0"/>
              <a:sym typeface="Helvetica Light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47796" y="1307869"/>
            <a:ext cx="577694" cy="3005981"/>
            <a:chOff x="773908" y="1307869"/>
            <a:chExt cx="577694" cy="3005981"/>
          </a:xfrm>
        </p:grpSpPr>
        <p:pic>
          <p:nvPicPr>
            <p:cNvPr id="6147" name="Picture 3" descr="image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291" t="81136" r="71677" b="7578"/>
            <a:stretch>
              <a:fillRect/>
            </a:stretch>
          </p:blipFill>
          <p:spPr bwMode="auto">
            <a:xfrm>
              <a:off x="792380" y="1307869"/>
              <a:ext cx="559222" cy="55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</p:pic>
        <p:pic>
          <p:nvPicPr>
            <p:cNvPr id="6148" name="Picture 4" descr="image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240" t="81136" r="36725" b="7578"/>
            <a:stretch>
              <a:fillRect/>
            </a:stretch>
          </p:blipFill>
          <p:spPr bwMode="auto">
            <a:xfrm>
              <a:off x="781111" y="2802501"/>
              <a:ext cx="559221" cy="55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</p:pic>
        <p:pic>
          <p:nvPicPr>
            <p:cNvPr id="6149" name="Picture 5" descr="image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291" t="68059" r="71677" b="23221"/>
            <a:stretch>
              <a:fillRect/>
            </a:stretch>
          </p:blipFill>
          <p:spPr bwMode="auto">
            <a:xfrm>
              <a:off x="790347" y="3411952"/>
              <a:ext cx="559221" cy="43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</p:pic>
        <p:pic>
          <p:nvPicPr>
            <p:cNvPr id="6150" name="Picture 6" descr="image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9944" t="67035" r="37021" b="24245"/>
            <a:stretch>
              <a:fillRect/>
            </a:stretch>
          </p:blipFill>
          <p:spPr bwMode="auto">
            <a:xfrm>
              <a:off x="773908" y="3881876"/>
              <a:ext cx="559222" cy="43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</p:pic>
      </p:grpSp>
      <p:pic>
        <p:nvPicPr>
          <p:cNvPr id="6151" name="Picture 18" descr="image1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5716" y="1168870"/>
            <a:ext cx="1793751" cy="232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18" name="Picture 10" descr="image7-smal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372" y="5297537"/>
            <a:ext cx="1127373" cy="1279178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19" name="Picture 11" descr="image8-smal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7622" y="5274098"/>
            <a:ext cx="1127373" cy="1327174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20" name="Picture 12" descr="image9-smal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6525" y="5274098"/>
            <a:ext cx="1127373" cy="1327174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21" name="Picture 13" descr="image10-small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8913" y="5251773"/>
            <a:ext cx="1061517" cy="1336104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22" name="Picture 14" descr="image11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7723" y="5297538"/>
            <a:ext cx="990079" cy="1337221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23" name="Picture 15" descr="image1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0723" y="5298654"/>
            <a:ext cx="1057052" cy="1336104"/>
          </a:xfrm>
          <a:prstGeom prst="rect">
            <a:avLst/>
          </a:prstGeom>
          <a:noFill/>
          <a:ln>
            <a:noFill/>
          </a:ln>
          <a:effectLst>
            <a:outerShdw blurRad="63500" dist="76199" dir="2700000" algn="ctr" rotWithShape="0">
              <a:srgbClr val="EEECE1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The BIRKMAN Method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7169" y="47105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67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7891" y="3636006"/>
            <a:ext cx="1273627" cy="25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/>
          </p:cNvSpPr>
          <p:nvPr/>
        </p:nvSpPr>
        <p:spPr bwMode="auto">
          <a:xfrm>
            <a:off x="875109" y="238869"/>
            <a:ext cx="6158136" cy="494482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  <p:txBody>
          <a:bodyPr lIns="88892" tIns="50795" rIns="88892" bIns="50795"/>
          <a:lstStyle/>
          <a:p>
            <a:pPr defTabSz="913028"/>
            <a:endParaRPr lang="ko-KR" altLang="en-US" sz="2400" dirty="0">
              <a:latin typeface="-윤고딕320" pitchFamily="18" charset="-127"/>
              <a:ea typeface="-윤고딕320" pitchFamily="18" charset="-127"/>
              <a:sym typeface="Helvetica"/>
            </a:endParaRPr>
          </a:p>
        </p:txBody>
      </p:sp>
      <p:pic>
        <p:nvPicPr>
          <p:cNvPr id="11269" name="Picture 2" descr="D:\임지연\05 버크만 디자인자료\주요고객사로고\서울시교육연수원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3062" y="2965665"/>
            <a:ext cx="990079" cy="23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D:\임지연\05 버크만 디자인자료\주요고객사로고\공무원연금공단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6061" y="2608477"/>
            <a:ext cx="1040309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D:\임지연\05 버크만 디자인자료\주요고객사로고\sk네트웍스logo.jpg"/>
          <p:cNvPicPr>
            <a:picLocks noChangeAspect="1" noChangeArrowheads="1"/>
          </p:cNvPicPr>
          <p:nvPr/>
        </p:nvPicPr>
        <p:blipFill>
          <a:blip r:embed="rId5" cstate="print"/>
          <a:srcRect b="47417"/>
          <a:stretch>
            <a:fillRect/>
          </a:stretch>
        </p:blipFill>
        <p:spPr bwMode="auto">
          <a:xfrm>
            <a:off x="2204388" y="1433108"/>
            <a:ext cx="868412" cy="33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10" descr="D:\임지연\05 버크만 디자인자료\주요고객사로고\kt\kt_CI.jpg"/>
          <p:cNvPicPr>
            <a:picLocks noChangeAspect="1" noChangeArrowheads="1"/>
          </p:cNvPicPr>
          <p:nvPr/>
        </p:nvPicPr>
        <p:blipFill>
          <a:blip r:embed="rId6" cstate="print"/>
          <a:srcRect l="24554" t="10022" r="26337" b="59911"/>
          <a:stretch>
            <a:fillRect/>
          </a:stretch>
        </p:blipFill>
        <p:spPr bwMode="auto">
          <a:xfrm>
            <a:off x="1918638" y="1647420"/>
            <a:ext cx="323701" cy="28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11" descr="D:\임지연\05 버크만 디자인자료\주요고객사로고\Doosan\Doosan_Logo_jpg\Doosan_Logo_3C_RG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2825" y="3147608"/>
            <a:ext cx="657448" cy="37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74687" y="2251290"/>
            <a:ext cx="856134" cy="25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52124" y="3318388"/>
            <a:ext cx="679772" cy="18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04262" y="1647421"/>
            <a:ext cx="475506" cy="38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7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1885" y="3341829"/>
            <a:ext cx="994544" cy="20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8" name="Picture 9" descr="D:\임지연\05 버크만 디자인자료\주요고객사로고\LH\LH_JPG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04325" y="2076046"/>
            <a:ext cx="404068" cy="26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9" name="그림 61"/>
          <p:cNvPicPr>
            <a:picLocks noChangeAspect="1"/>
          </p:cNvPicPr>
          <p:nvPr/>
        </p:nvPicPr>
        <p:blipFill>
          <a:blip r:embed="rId13" cstate="print"/>
          <a:srcRect r="19376" b="-6592"/>
          <a:stretch>
            <a:fillRect/>
          </a:stretch>
        </p:blipFill>
        <p:spPr bwMode="auto">
          <a:xfrm>
            <a:off x="2348378" y="2894228"/>
            <a:ext cx="684238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그림 62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88937" y="1894102"/>
            <a:ext cx="1169789" cy="224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27" descr="D:\버크만코리아(임지연)\버크만\05 버크만 디자인\디자인자료\로고\주요고객사로고\여성센터\경기도여성비전센터 cop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5634" y="3393174"/>
            <a:ext cx="992312" cy="30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29" descr="D:\버크만코리아(임지연)\버크만\05 버크만 디자인\디자인자료\로고\주요고객사로고\여성센터\고용지원협회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42254" y="3898818"/>
            <a:ext cx="507876" cy="53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3" name="Picture 32" descr="D:\버크만코리아(임지연)\버크만\05 버크만 디자인\디자인자료\로고\주요고객사로고\여성센터\시흥시 경제정책과 여성새일팀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60249" y="2251290"/>
            <a:ext cx="857250" cy="426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4" name="Picture 35" descr="D:\버크만코리아(임지연)\버크만\05 버크만 디자인\디자인자료\로고\주요고객사로고\여성센터\제천새일센터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74624" y="2965665"/>
            <a:ext cx="1458888" cy="41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5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89419" y="2407058"/>
            <a:ext cx="642938" cy="26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6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4200" y="3647670"/>
            <a:ext cx="1043657" cy="28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7" name="Picture 3" descr="D:\버크만코리아(임지연)\버크만\05 버크만 디자인\디자인자료\로고\주요고객사로고\삼성전기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132950" y="3647671"/>
            <a:ext cx="1022449" cy="21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8" name="Picture 4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935955" y="2403070"/>
            <a:ext cx="909712" cy="3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9" name="Picture 5" descr="D:\버크만코리아(임지연)\버크만\03 버크만 프로젝트\01 프로젝트\ASML코리아\asml_logo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89887" y="2718983"/>
            <a:ext cx="782464" cy="22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0" name="Picture 6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89887" y="1933171"/>
            <a:ext cx="695399" cy="39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1" name="Picture 7" descr="D:\버크만코리아(임지연)\버크만\03 버크만 프로젝트\01 프로젝트\로슈진단\Untitled-1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283100" y="3143662"/>
            <a:ext cx="774650" cy="449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2" name="Picture 8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09659" y="4696143"/>
            <a:ext cx="1474514" cy="25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3" name="Picture 9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855737" y="4004637"/>
            <a:ext cx="1176486" cy="40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2" descr="C:\Users\LJY\Desktop\art_1399621061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347137" y="2718983"/>
            <a:ext cx="994544" cy="44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5" name="Picture 10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919387" y="1888522"/>
            <a:ext cx="943198" cy="42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6" name="Picture 11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7353664" y="3020495"/>
            <a:ext cx="565919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7" name="Picture 12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7962111" y="2914566"/>
            <a:ext cx="747861" cy="660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8" name="Picture 2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7167061" y="2096137"/>
            <a:ext cx="909712" cy="15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9" name="Picture 3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708398" y="3654196"/>
            <a:ext cx="449833" cy="47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1" name="Picture 46"/>
          <p:cNvPicPr>
            <a:picLocks noChangeAspect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4585265" y="1519056"/>
            <a:ext cx="1446609" cy="401836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1302" name="Picture 47"/>
          <p:cNvPicPr>
            <a:picLocks noChangeAspect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5547438" y="3747013"/>
            <a:ext cx="911945" cy="408533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1303" name="Picture 48"/>
          <p:cNvPicPr>
            <a:picLocks noChangeAspect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4129851" y="1975586"/>
            <a:ext cx="1218902" cy="341561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1304" name="Picture 49"/>
          <p:cNvPicPr>
            <a:picLocks noChangeAspect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737686" y="3926723"/>
            <a:ext cx="1125141" cy="415230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1305" name="Picture 50"/>
          <p:cNvPicPr>
            <a:picLocks noChangeAspect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1193100" y="4432366"/>
            <a:ext cx="1175370" cy="251148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1306" name="Picture 51"/>
          <p:cNvPicPr>
            <a:picLocks noChangeAspect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2458883" y="3116354"/>
            <a:ext cx="1407542" cy="202034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버크만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진단을 적용한 국내외 기업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기관</a:t>
            </a:r>
          </a:p>
        </p:txBody>
      </p:sp>
      <p:pic>
        <p:nvPicPr>
          <p:cNvPr id="8194" name="Picture 2" descr="SK planet">
            <a:hlinkClick r:id="rId40"/>
          </p:cNvPr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2429162" y="1906956"/>
            <a:ext cx="922771" cy="437925"/>
          </a:xfrm>
          <a:prstGeom prst="rect">
            <a:avLst/>
          </a:prstGeom>
          <a:noFill/>
        </p:spPr>
      </p:pic>
      <p:pic>
        <p:nvPicPr>
          <p:cNvPr id="8196" name="Picture 4" descr="http://www.arex.or.kr/imgs/header_logo.gif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4022064" y="4029651"/>
            <a:ext cx="1008724" cy="193675"/>
          </a:xfrm>
          <a:prstGeom prst="rect">
            <a:avLst/>
          </a:prstGeom>
          <a:noFill/>
        </p:spPr>
      </p:pic>
      <p:pic>
        <p:nvPicPr>
          <p:cNvPr id="8198" name="Picture 6" descr="한국외국어대학교">
            <a:hlinkClick r:id="rId44"/>
          </p:cNvPr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6918036" y="2683644"/>
            <a:ext cx="1366405" cy="285992"/>
          </a:xfrm>
          <a:prstGeom prst="rect">
            <a:avLst/>
          </a:prstGeom>
          <a:noFill/>
        </p:spPr>
      </p:pic>
      <p:pic>
        <p:nvPicPr>
          <p:cNvPr id="8200" name="Picture 8" descr="성균관대학교(Sungkyungkwan University) - SKKU">
            <a:hlinkClick r:id="rId46"/>
          </p:cNvPr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6982691" y="2410721"/>
            <a:ext cx="1330036" cy="220921"/>
          </a:xfrm>
          <a:prstGeom prst="rect">
            <a:avLst/>
          </a:prstGeom>
          <a:noFill/>
        </p:spPr>
      </p:pic>
      <p:pic>
        <p:nvPicPr>
          <p:cNvPr id="8202" name="Picture 10" descr="ISU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1046018" y="2433781"/>
            <a:ext cx="552450" cy="295275"/>
          </a:xfrm>
          <a:prstGeom prst="rect">
            <a:avLst/>
          </a:prstGeom>
          <a:noFill/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828" y="5633340"/>
            <a:ext cx="3458627" cy="53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0580" y="5768627"/>
            <a:ext cx="1100846" cy="26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직사각형 54"/>
          <p:cNvSpPr>
            <a:spLocks noChangeArrowheads="1"/>
          </p:cNvSpPr>
          <p:nvPr/>
        </p:nvSpPr>
        <p:spPr bwMode="auto">
          <a:xfrm>
            <a:off x="188743" y="5308619"/>
            <a:ext cx="21291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9pPr>
          </a:lstStyle>
          <a:p>
            <a:pPr eaLnBrk="1">
              <a:buFont typeface="Arial" panose="020B0604020202020204" pitchFamily="34" charset="0"/>
              <a:buChar char="•"/>
            </a:pP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버크만인터내셔널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고객사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6" name="Picture 4" descr="D:\버크만코리아(임지연)\버크만\05 버크만 디자인\제이엠커리어홈페이지\2차전달\고객사\인터내셔널 고객사\walmart.jpg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7074568" y="5625681"/>
            <a:ext cx="1494323" cy="476523"/>
          </a:xfrm>
          <a:prstGeom prst="rect">
            <a:avLst/>
          </a:prstGeom>
          <a:noFill/>
        </p:spPr>
      </p:pic>
      <p:pic>
        <p:nvPicPr>
          <p:cNvPr id="57" name="Picture 5" descr="D:\버크만코리아(임지연)\버크만\05 버크만 디자인\제이엠커리어홈페이지\2차전달\고객사\인터내셔널 고객사\마이크로소프트.jpg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5342675" y="5621154"/>
            <a:ext cx="1607416" cy="590794"/>
          </a:xfrm>
          <a:prstGeom prst="rect">
            <a:avLst/>
          </a:prstGeom>
          <a:noFill/>
        </p:spPr>
      </p:pic>
      <p:sp>
        <p:nvSpPr>
          <p:cNvPr id="58" name="직사각형 57"/>
          <p:cNvSpPr>
            <a:spLocks noChangeArrowheads="1"/>
          </p:cNvSpPr>
          <p:nvPr/>
        </p:nvSpPr>
        <p:spPr bwMode="auto">
          <a:xfrm>
            <a:off x="188743" y="1029494"/>
            <a:ext cx="18469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84" charset="0"/>
                <a:ea typeface="MS PGothic" panose="020B0600070205080204" pitchFamily="34" charset="-128"/>
                <a:sym typeface="Helvetica Light" pitchFamily="-84" charset="0"/>
              </a:defRPr>
            </a:lvl9pPr>
          </a:lstStyle>
          <a:p>
            <a:pPr eaLnBrk="1">
              <a:buFont typeface="Arial" panose="020B0604020202020204" pitchFamily="34" charset="0"/>
              <a:buChar char="•"/>
            </a:pPr>
            <a:r>
              <a:rPr lang="ko-KR" altLang="en-US" sz="1100" dirty="0" err="1" smtClean="0">
                <a:latin typeface="HY견고딕" pitchFamily="18" charset="-127"/>
                <a:ea typeface="HY견고딕" pitchFamily="18" charset="-127"/>
              </a:rPr>
              <a:t>버크만코리아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 smtClean="0">
                <a:latin typeface="HY견고딕" pitchFamily="18" charset="-127"/>
                <a:ea typeface="HY견고딕" pitchFamily="18" charset="-127"/>
              </a:rPr>
              <a:t>고객사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4633889" y="2454144"/>
            <a:ext cx="3816325" cy="26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endParaRPr lang="ko-KR" altLang="en-US" sz="1700">
              <a:solidFill>
                <a:srgbClr val="FFFFFF"/>
              </a:solidFill>
              <a:latin typeface="돋움" pitchFamily="50" charset="-127"/>
              <a:ea typeface="돋움" pitchFamily="50" charset="-127"/>
              <a:cs typeface="나눔고딕"/>
              <a:sym typeface="Arial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458144" y="2454144"/>
            <a:ext cx="3816326" cy="26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endParaRPr lang="ko-KR" altLang="en-US" sz="1700">
              <a:solidFill>
                <a:srgbClr val="FFFFFF"/>
              </a:solidFill>
              <a:latin typeface="돋움" pitchFamily="50" charset="-127"/>
              <a:ea typeface="돋움" pitchFamily="50" charset="-127"/>
              <a:cs typeface="나눔고딕"/>
              <a:sym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4574" y="2741953"/>
            <a:ext cx="3057227" cy="461657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BBE0E3">
                    <a:lumMod val="50000"/>
                  </a:srgbClr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선호직무와 업무방식</a:t>
            </a:r>
            <a:endParaRPr lang="ko-KR" altLang="en-US" sz="2400" b="1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BBE0E3">
                  <a:lumMod val="50000"/>
                </a:srgbClr>
              </a:solidFill>
              <a:latin typeface="돋움" pitchFamily="50" charset="-127"/>
              <a:ea typeface="돋움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4101" y="3462033"/>
            <a:ext cx="2922575" cy="943776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 의사소통 방식의 차이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돋움" pitchFamily="50" charset="-127"/>
              <a:ea typeface="돋움" pitchFamily="50" charset="-127"/>
              <a:cs typeface="나눔고딕"/>
              <a:sym typeface="Arial" pitchFamily="34" charset="0"/>
            </a:endParaRPr>
          </a:p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 관계 맺는 방식의 차이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돋움" pitchFamily="50" charset="-127"/>
              <a:ea typeface="돋움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7846" y="2741953"/>
            <a:ext cx="3057227" cy="461657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BBE0E3">
                    <a:lumMod val="50000"/>
                  </a:srgbClr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자기이해와 대인관계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3683" y="5417409"/>
            <a:ext cx="7095192" cy="482112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개개인의 행동과 욕구</a:t>
            </a:r>
            <a:r>
              <a:rPr lang="en-US" altLang="ko-KR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,</a:t>
            </a:r>
            <a:r>
              <a:rPr lang="ko-KR" altLang="en-US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 사고방식을 </a:t>
            </a:r>
            <a:r>
              <a:rPr lang="en-US" altLang="ko-KR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360</a:t>
            </a:r>
            <a:r>
              <a:rPr lang="ko-KR" altLang="en-US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도로 분석할 수 있다</a:t>
            </a:r>
            <a:r>
              <a:rPr lang="en-US" altLang="ko-KR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.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나눔고딕"/>
              <a:sym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5835" y="3711412"/>
            <a:ext cx="4127948" cy="553990"/>
          </a:xfrm>
          <a:prstGeom prst="rect">
            <a:avLst/>
          </a:prstGeom>
          <a:noFill/>
        </p:spPr>
        <p:txBody>
          <a:bodyPr wrap="square" lIns="91430" tIns="45716" rIns="91430" bIns="45716">
            <a:spAutoFit/>
          </a:bodyPr>
          <a:lstStyle/>
          <a:p>
            <a:pPr defTabSz="64291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 </a:t>
            </a:r>
            <a:r>
              <a:rPr lang="ko-KR" altLang="en-US" sz="20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업무 </a:t>
            </a:r>
            <a:r>
              <a:rPr lang="ko-KR" altLang="en-US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상황에서의</a:t>
            </a:r>
            <a:r>
              <a:rPr lang="en-US" altLang="ko-KR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 </a:t>
            </a:r>
            <a:r>
              <a:rPr lang="ko-KR" altLang="en-US" sz="2000" dirty="0" smtClean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돋움" pitchFamily="50" charset="-127"/>
                <a:ea typeface="돋움" pitchFamily="50" charset="-127"/>
                <a:cs typeface="나눔고딕"/>
                <a:sym typeface="Arial" pitchFamily="34" charset="0"/>
              </a:rPr>
              <a:t>문제해결방식</a:t>
            </a:r>
            <a:endParaRPr lang="en-US" altLang="ko-KR" sz="20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돋움" pitchFamily="50" charset="-127"/>
              <a:ea typeface="돋움" pitchFamily="50" charset="-127"/>
              <a:cs typeface="나눔고딕"/>
              <a:sym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9540" y="1733841"/>
            <a:ext cx="2172369" cy="523212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Relational</a:t>
            </a:r>
            <a:endParaRPr lang="ko-KR" altLang="en-US" sz="28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나눔고딕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66489" y="1749338"/>
            <a:ext cx="2755862" cy="523212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dirty="0">
                <a:ln>
                  <a:solidFill>
                    <a:srgbClr val="BBE0E3">
                      <a:alpha val="0"/>
                    </a:srgbClr>
                  </a:solidFill>
                </a:ln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/>
                <a:sym typeface="Arial" pitchFamily="34" charset="0"/>
              </a:rPr>
              <a:t>Occupational</a:t>
            </a:r>
            <a:endParaRPr lang="ko-KR" altLang="en-US" sz="2800" dirty="0">
              <a:ln>
                <a:solidFill>
                  <a:srgbClr val="BBE0E3">
                    <a:alpha val="0"/>
                  </a:srgbClr>
                </a:solidFill>
              </a:ln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나눔고딕"/>
              <a:sym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버크만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진단의 목적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40490" y="1367577"/>
            <a:ext cx="1368475" cy="360536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PART 1.</a:t>
            </a:r>
            <a:endParaRPr lang="ko-KR" altLang="en-US" sz="1600">
              <a:solidFill>
                <a:srgbClr val="FFFFFF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636411" y="1367577"/>
            <a:ext cx="4500563" cy="360536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나는 다른 사람들에 대해 어떻게 생각하는가</a:t>
            </a:r>
            <a:r>
              <a:rPr lang="en-US" altLang="ko-KR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?</a:t>
            </a:r>
            <a:endParaRPr lang="ko-KR" altLang="en-US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40490" y="3168025"/>
            <a:ext cx="1368475" cy="359420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PART 2.</a:t>
            </a:r>
            <a:endParaRPr lang="ko-KR" altLang="en-US" sz="16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36411" y="3168025"/>
            <a:ext cx="4500563" cy="359420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나는 나에 대해 어떻게 생각하는가</a:t>
            </a:r>
            <a:r>
              <a:rPr lang="en-US" altLang="ko-KR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?</a:t>
            </a:r>
            <a:endParaRPr lang="ko-KR" altLang="en-US" sz="160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40490" y="5041028"/>
            <a:ext cx="1368475" cy="358303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PART 3.</a:t>
            </a:r>
            <a:endParaRPr lang="ko-KR" altLang="en-US" sz="1600">
              <a:solidFill>
                <a:srgbClr val="FFFFFF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636411" y="5041028"/>
            <a:ext cx="4500563" cy="358303"/>
          </a:xfrm>
          <a:prstGeom prst="rect">
            <a:avLst/>
          </a:prstGeom>
          <a:noFill/>
          <a:ln w="3175"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당신이 가장 관심을 많이 갖는 직업은</a:t>
            </a:r>
            <a:r>
              <a:rPr lang="en-US" altLang="ko-KR" sz="1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?</a:t>
            </a:r>
            <a:endParaRPr lang="ko-KR" altLang="en-US" sz="160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나눔고딕" charset="0"/>
              <a:sym typeface="Arial" charset="0"/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2708965" y="1728113"/>
            <a:ext cx="244327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>
                <a:latin typeface="HY견고딕" pitchFamily="18" charset="-127"/>
                <a:ea typeface="HY견고딕" pitchFamily="18" charset="-127"/>
                <a:cs typeface="나눔고딕" charset="0"/>
              </a:rPr>
              <a:t>T/F 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  <a:cs typeface="나눔고딕" charset="0"/>
              </a:rPr>
              <a:t>질문 </a:t>
            </a:r>
            <a:r>
              <a:rPr lang="en-US" altLang="ko-KR" sz="1600">
                <a:latin typeface="HY견고딕" pitchFamily="18" charset="-127"/>
                <a:ea typeface="HY견고딕" pitchFamily="18" charset="-127"/>
                <a:cs typeface="나눔고딕" charset="0"/>
              </a:rPr>
              <a:t>- 125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  <a:cs typeface="나눔고딕" charset="0"/>
              </a:rPr>
              <a:t>개 문항 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708965" y="3527445"/>
            <a:ext cx="244327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>
                <a:latin typeface="HY견고딕" pitchFamily="18" charset="-127"/>
                <a:ea typeface="HY견고딕" pitchFamily="18" charset="-127"/>
                <a:cs typeface="나눔고딕" charset="0"/>
              </a:rPr>
              <a:t>T/F 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  <a:cs typeface="나눔고딕" charset="0"/>
              </a:rPr>
              <a:t>질문 </a:t>
            </a:r>
            <a:r>
              <a:rPr lang="en-US" altLang="ko-KR" sz="1600">
                <a:latin typeface="HY견고딕" pitchFamily="18" charset="-127"/>
                <a:ea typeface="HY견고딕" pitchFamily="18" charset="-127"/>
                <a:cs typeface="나눔고딕" charset="0"/>
              </a:rPr>
              <a:t>- 125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  <a:cs typeface="나눔고딕" charset="0"/>
              </a:rPr>
              <a:t>개 문항 </a:t>
            </a: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2708965" y="5473002"/>
            <a:ext cx="3264015" cy="49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300" dirty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T/F </a:t>
            </a:r>
            <a:r>
              <a:rPr lang="ko-KR" altLang="en-US" sz="1300" dirty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질문 </a:t>
            </a:r>
            <a:r>
              <a:rPr lang="en-US" altLang="ko-KR" sz="1300" dirty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- 48</a:t>
            </a:r>
            <a:r>
              <a:rPr lang="ko-KR" altLang="en-US" sz="1300" dirty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개 문항</a:t>
            </a:r>
            <a:endParaRPr lang="en-US" altLang="ko-KR" sz="1300" dirty="0">
              <a:solidFill>
                <a:srgbClr val="1F497D"/>
              </a:solidFill>
              <a:latin typeface="HY견고딕" pitchFamily="18" charset="-127"/>
              <a:ea typeface="HY견고딕" pitchFamily="18" charset="-127"/>
              <a:cs typeface="나눔고딕" charset="0"/>
            </a:endParaRPr>
          </a:p>
          <a:p>
            <a:pPr defTabSz="64291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4</a:t>
            </a:r>
            <a:r>
              <a:rPr lang="ko-KR" altLang="en-US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개의 </a:t>
            </a:r>
            <a:r>
              <a:rPr lang="ko-KR" altLang="en-US" sz="1300" dirty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직업</a:t>
            </a:r>
            <a:r>
              <a:rPr lang="en-US" altLang="ko-KR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(1</a:t>
            </a:r>
            <a:r>
              <a:rPr lang="ko-KR" altLang="en-US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위</a:t>
            </a:r>
            <a:r>
              <a:rPr lang="en-US" altLang="ko-KR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-4</a:t>
            </a:r>
            <a:r>
              <a:rPr lang="ko-KR" altLang="en-US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위까지</a:t>
            </a:r>
            <a:r>
              <a:rPr lang="en-US" altLang="ko-KR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)</a:t>
            </a:r>
            <a:r>
              <a:rPr lang="ko-KR" altLang="en-US" sz="1300" dirty="0" smtClean="0"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나눔고딕" charset="0"/>
              </a:rPr>
              <a:t> 선호순위 배열</a:t>
            </a:r>
            <a:endParaRPr lang="ko-KR" altLang="en-US" sz="1300" dirty="0">
              <a:solidFill>
                <a:srgbClr val="1F497D"/>
              </a:solidFill>
              <a:latin typeface="HY견고딕" pitchFamily="18" charset="-127"/>
              <a:ea typeface="HY견고딕" pitchFamily="18" charset="-127"/>
              <a:cs typeface="나눔고딕" charset="0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1627357" y="3743991"/>
            <a:ext cx="937617" cy="1297037"/>
          </a:xfrm>
          <a:custGeom>
            <a:avLst/>
            <a:gdLst>
              <a:gd name="connsiteX0" fmla="*/ 0 w 4965700"/>
              <a:gd name="connsiteY0" fmla="*/ 6469062 h 6469062"/>
              <a:gd name="connsiteX1" fmla="*/ 323850 w 4965700"/>
              <a:gd name="connsiteY1" fmla="*/ 5926137 h 6469062"/>
              <a:gd name="connsiteX2" fmla="*/ 1095375 w 4965700"/>
              <a:gd name="connsiteY2" fmla="*/ 5106987 h 6469062"/>
              <a:gd name="connsiteX3" fmla="*/ 1209675 w 4965700"/>
              <a:gd name="connsiteY3" fmla="*/ 4897437 h 6469062"/>
              <a:gd name="connsiteX4" fmla="*/ 1314450 w 4965700"/>
              <a:gd name="connsiteY4" fmla="*/ 4840287 h 6469062"/>
              <a:gd name="connsiteX5" fmla="*/ 1371600 w 4965700"/>
              <a:gd name="connsiteY5" fmla="*/ 4754562 h 6469062"/>
              <a:gd name="connsiteX6" fmla="*/ 1495425 w 4965700"/>
              <a:gd name="connsiteY6" fmla="*/ 4592637 h 6469062"/>
              <a:gd name="connsiteX7" fmla="*/ 1609725 w 4965700"/>
              <a:gd name="connsiteY7" fmla="*/ 4164012 h 6469062"/>
              <a:gd name="connsiteX8" fmla="*/ 1533525 w 4965700"/>
              <a:gd name="connsiteY8" fmla="*/ 4164012 h 6469062"/>
              <a:gd name="connsiteX9" fmla="*/ 1181100 w 4965700"/>
              <a:gd name="connsiteY9" fmla="*/ 3735387 h 6469062"/>
              <a:gd name="connsiteX10" fmla="*/ 1152525 w 4965700"/>
              <a:gd name="connsiteY10" fmla="*/ 3659187 h 6469062"/>
              <a:gd name="connsiteX11" fmla="*/ 1104900 w 4965700"/>
              <a:gd name="connsiteY11" fmla="*/ 3659187 h 6469062"/>
              <a:gd name="connsiteX12" fmla="*/ 1047750 w 4965700"/>
              <a:gd name="connsiteY12" fmla="*/ 3535362 h 6469062"/>
              <a:gd name="connsiteX13" fmla="*/ 952500 w 4965700"/>
              <a:gd name="connsiteY13" fmla="*/ 3449637 h 6469062"/>
              <a:gd name="connsiteX14" fmla="*/ 723900 w 4965700"/>
              <a:gd name="connsiteY14" fmla="*/ 3278187 h 6469062"/>
              <a:gd name="connsiteX15" fmla="*/ 628650 w 4965700"/>
              <a:gd name="connsiteY15" fmla="*/ 3030537 h 6469062"/>
              <a:gd name="connsiteX16" fmla="*/ 628650 w 4965700"/>
              <a:gd name="connsiteY16" fmla="*/ 2944812 h 6469062"/>
              <a:gd name="connsiteX17" fmla="*/ 571500 w 4965700"/>
              <a:gd name="connsiteY17" fmla="*/ 2897187 h 6469062"/>
              <a:gd name="connsiteX18" fmla="*/ 533400 w 4965700"/>
              <a:gd name="connsiteY18" fmla="*/ 2744787 h 6469062"/>
              <a:gd name="connsiteX19" fmla="*/ 466725 w 4965700"/>
              <a:gd name="connsiteY19" fmla="*/ 2611437 h 6469062"/>
              <a:gd name="connsiteX20" fmla="*/ 523875 w 4965700"/>
              <a:gd name="connsiteY20" fmla="*/ 2573337 h 6469062"/>
              <a:gd name="connsiteX21" fmla="*/ 419100 w 4965700"/>
              <a:gd name="connsiteY21" fmla="*/ 2468562 h 6469062"/>
              <a:gd name="connsiteX22" fmla="*/ 447675 w 4965700"/>
              <a:gd name="connsiteY22" fmla="*/ 2420937 h 6469062"/>
              <a:gd name="connsiteX23" fmla="*/ 390525 w 4965700"/>
              <a:gd name="connsiteY23" fmla="*/ 2335212 h 6469062"/>
              <a:gd name="connsiteX24" fmla="*/ 409575 w 4965700"/>
              <a:gd name="connsiteY24" fmla="*/ 2249487 h 6469062"/>
              <a:gd name="connsiteX25" fmla="*/ 361950 w 4965700"/>
              <a:gd name="connsiteY25" fmla="*/ 2173287 h 6469062"/>
              <a:gd name="connsiteX26" fmla="*/ 361950 w 4965700"/>
              <a:gd name="connsiteY26" fmla="*/ 2068512 h 6469062"/>
              <a:gd name="connsiteX27" fmla="*/ 409575 w 4965700"/>
              <a:gd name="connsiteY27" fmla="*/ 2030412 h 6469062"/>
              <a:gd name="connsiteX28" fmla="*/ 409575 w 4965700"/>
              <a:gd name="connsiteY28" fmla="*/ 1973262 h 6469062"/>
              <a:gd name="connsiteX29" fmla="*/ 504825 w 4965700"/>
              <a:gd name="connsiteY29" fmla="*/ 1973262 h 6469062"/>
              <a:gd name="connsiteX30" fmla="*/ 504825 w 4965700"/>
              <a:gd name="connsiteY30" fmla="*/ 1916112 h 6469062"/>
              <a:gd name="connsiteX31" fmla="*/ 504825 w 4965700"/>
              <a:gd name="connsiteY31" fmla="*/ 1754187 h 6469062"/>
              <a:gd name="connsiteX32" fmla="*/ 561975 w 4965700"/>
              <a:gd name="connsiteY32" fmla="*/ 1506537 h 6469062"/>
              <a:gd name="connsiteX33" fmla="*/ 695325 w 4965700"/>
              <a:gd name="connsiteY33" fmla="*/ 1325562 h 6469062"/>
              <a:gd name="connsiteX34" fmla="*/ 609600 w 4965700"/>
              <a:gd name="connsiteY34" fmla="*/ 1335087 h 6469062"/>
              <a:gd name="connsiteX35" fmla="*/ 704850 w 4965700"/>
              <a:gd name="connsiteY35" fmla="*/ 1192212 h 6469062"/>
              <a:gd name="connsiteX36" fmla="*/ 714375 w 4965700"/>
              <a:gd name="connsiteY36" fmla="*/ 1106487 h 6469062"/>
              <a:gd name="connsiteX37" fmla="*/ 866775 w 4965700"/>
              <a:gd name="connsiteY37" fmla="*/ 1011237 h 6469062"/>
              <a:gd name="connsiteX38" fmla="*/ 866775 w 4965700"/>
              <a:gd name="connsiteY38" fmla="*/ 954087 h 6469062"/>
              <a:gd name="connsiteX39" fmla="*/ 1000125 w 4965700"/>
              <a:gd name="connsiteY39" fmla="*/ 896937 h 6469062"/>
              <a:gd name="connsiteX40" fmla="*/ 1104900 w 4965700"/>
              <a:gd name="connsiteY40" fmla="*/ 820737 h 6469062"/>
              <a:gd name="connsiteX41" fmla="*/ 1057275 w 4965700"/>
              <a:gd name="connsiteY41" fmla="*/ 725487 h 6469062"/>
              <a:gd name="connsiteX42" fmla="*/ 1190625 w 4965700"/>
              <a:gd name="connsiteY42" fmla="*/ 658812 h 6469062"/>
              <a:gd name="connsiteX43" fmla="*/ 1162050 w 4965700"/>
              <a:gd name="connsiteY43" fmla="*/ 515937 h 6469062"/>
              <a:gd name="connsiteX44" fmla="*/ 1304925 w 4965700"/>
              <a:gd name="connsiteY44" fmla="*/ 496887 h 6469062"/>
              <a:gd name="connsiteX45" fmla="*/ 1343025 w 4965700"/>
              <a:gd name="connsiteY45" fmla="*/ 420687 h 6469062"/>
              <a:gd name="connsiteX46" fmla="*/ 1390650 w 4965700"/>
              <a:gd name="connsiteY46" fmla="*/ 487362 h 6469062"/>
              <a:gd name="connsiteX47" fmla="*/ 1409700 w 4965700"/>
              <a:gd name="connsiteY47" fmla="*/ 401637 h 6469062"/>
              <a:gd name="connsiteX48" fmla="*/ 1504950 w 4965700"/>
              <a:gd name="connsiteY48" fmla="*/ 363537 h 6469062"/>
              <a:gd name="connsiteX49" fmla="*/ 1628775 w 4965700"/>
              <a:gd name="connsiteY49" fmla="*/ 239712 h 6469062"/>
              <a:gd name="connsiteX50" fmla="*/ 1733550 w 4965700"/>
              <a:gd name="connsiteY50" fmla="*/ 306387 h 6469062"/>
              <a:gd name="connsiteX51" fmla="*/ 1914525 w 4965700"/>
              <a:gd name="connsiteY51" fmla="*/ 296862 h 6469062"/>
              <a:gd name="connsiteX52" fmla="*/ 1971675 w 4965700"/>
              <a:gd name="connsiteY52" fmla="*/ 144462 h 6469062"/>
              <a:gd name="connsiteX53" fmla="*/ 2028825 w 4965700"/>
              <a:gd name="connsiteY53" fmla="*/ 182562 h 6469062"/>
              <a:gd name="connsiteX54" fmla="*/ 2038350 w 4965700"/>
              <a:gd name="connsiteY54" fmla="*/ 11112 h 6469062"/>
              <a:gd name="connsiteX55" fmla="*/ 2238375 w 4965700"/>
              <a:gd name="connsiteY55" fmla="*/ 115887 h 6469062"/>
              <a:gd name="connsiteX56" fmla="*/ 2305050 w 4965700"/>
              <a:gd name="connsiteY56" fmla="*/ 39687 h 6469062"/>
              <a:gd name="connsiteX57" fmla="*/ 2324100 w 4965700"/>
              <a:gd name="connsiteY57" fmla="*/ 87312 h 6469062"/>
              <a:gd name="connsiteX58" fmla="*/ 2438400 w 4965700"/>
              <a:gd name="connsiteY58" fmla="*/ 77787 h 6469062"/>
              <a:gd name="connsiteX59" fmla="*/ 2447925 w 4965700"/>
              <a:gd name="connsiteY59" fmla="*/ 96837 h 6469062"/>
              <a:gd name="connsiteX60" fmla="*/ 2505075 w 4965700"/>
              <a:gd name="connsiteY60" fmla="*/ 58737 h 6469062"/>
              <a:gd name="connsiteX61" fmla="*/ 2552700 w 4965700"/>
              <a:gd name="connsiteY61" fmla="*/ 96837 h 6469062"/>
              <a:gd name="connsiteX62" fmla="*/ 2609850 w 4965700"/>
              <a:gd name="connsiteY62" fmla="*/ 134937 h 6469062"/>
              <a:gd name="connsiteX63" fmla="*/ 2609850 w 4965700"/>
              <a:gd name="connsiteY63" fmla="*/ 173037 h 6469062"/>
              <a:gd name="connsiteX64" fmla="*/ 2790825 w 4965700"/>
              <a:gd name="connsiteY64" fmla="*/ 173037 h 6469062"/>
              <a:gd name="connsiteX65" fmla="*/ 2838450 w 4965700"/>
              <a:gd name="connsiteY65" fmla="*/ 115887 h 6469062"/>
              <a:gd name="connsiteX66" fmla="*/ 3000375 w 4965700"/>
              <a:gd name="connsiteY66" fmla="*/ 201612 h 6469062"/>
              <a:gd name="connsiteX67" fmla="*/ 3105150 w 4965700"/>
              <a:gd name="connsiteY67" fmla="*/ 153987 h 6469062"/>
              <a:gd name="connsiteX68" fmla="*/ 3228975 w 4965700"/>
              <a:gd name="connsiteY68" fmla="*/ 220662 h 6469062"/>
              <a:gd name="connsiteX69" fmla="*/ 3305175 w 4965700"/>
              <a:gd name="connsiteY69" fmla="*/ 277812 h 6469062"/>
              <a:gd name="connsiteX70" fmla="*/ 3276600 w 4965700"/>
              <a:gd name="connsiteY70" fmla="*/ 373062 h 6469062"/>
              <a:gd name="connsiteX71" fmla="*/ 3505200 w 4965700"/>
              <a:gd name="connsiteY71" fmla="*/ 506412 h 6469062"/>
              <a:gd name="connsiteX72" fmla="*/ 3581400 w 4965700"/>
              <a:gd name="connsiteY72" fmla="*/ 592137 h 6469062"/>
              <a:gd name="connsiteX73" fmla="*/ 3590925 w 4965700"/>
              <a:gd name="connsiteY73" fmla="*/ 658812 h 6469062"/>
              <a:gd name="connsiteX74" fmla="*/ 3752850 w 4965700"/>
              <a:gd name="connsiteY74" fmla="*/ 763587 h 6469062"/>
              <a:gd name="connsiteX75" fmla="*/ 3905250 w 4965700"/>
              <a:gd name="connsiteY75" fmla="*/ 896937 h 6469062"/>
              <a:gd name="connsiteX76" fmla="*/ 4238625 w 4965700"/>
              <a:gd name="connsiteY76" fmla="*/ 1344612 h 6469062"/>
              <a:gd name="connsiteX77" fmla="*/ 4314825 w 4965700"/>
              <a:gd name="connsiteY77" fmla="*/ 1439862 h 6469062"/>
              <a:gd name="connsiteX78" fmla="*/ 4324350 w 4965700"/>
              <a:gd name="connsiteY78" fmla="*/ 1639887 h 6469062"/>
              <a:gd name="connsiteX79" fmla="*/ 4448175 w 4965700"/>
              <a:gd name="connsiteY79" fmla="*/ 1839912 h 6469062"/>
              <a:gd name="connsiteX80" fmla="*/ 4591050 w 4965700"/>
              <a:gd name="connsiteY80" fmla="*/ 1963737 h 6469062"/>
              <a:gd name="connsiteX81" fmla="*/ 4924425 w 4965700"/>
              <a:gd name="connsiteY81" fmla="*/ 2192337 h 6469062"/>
              <a:gd name="connsiteX82" fmla="*/ 4838700 w 4965700"/>
              <a:gd name="connsiteY82" fmla="*/ 2354262 h 6469062"/>
              <a:gd name="connsiteX83" fmla="*/ 4781550 w 4965700"/>
              <a:gd name="connsiteY83" fmla="*/ 2573337 h 6469062"/>
              <a:gd name="connsiteX84" fmla="*/ 4895850 w 4965700"/>
              <a:gd name="connsiteY84" fmla="*/ 2763837 h 6469062"/>
              <a:gd name="connsiteX85" fmla="*/ 4848225 w 4965700"/>
              <a:gd name="connsiteY85" fmla="*/ 2897187 h 6469062"/>
              <a:gd name="connsiteX86" fmla="*/ 4895850 w 4965700"/>
              <a:gd name="connsiteY86" fmla="*/ 3001962 h 6469062"/>
              <a:gd name="connsiteX87" fmla="*/ 4800600 w 4965700"/>
              <a:gd name="connsiteY87" fmla="*/ 3221037 h 6469062"/>
              <a:gd name="connsiteX88" fmla="*/ 4895850 w 4965700"/>
              <a:gd name="connsiteY88" fmla="*/ 3459162 h 6469062"/>
              <a:gd name="connsiteX89" fmla="*/ 4886325 w 4965700"/>
              <a:gd name="connsiteY89" fmla="*/ 3706812 h 6469062"/>
              <a:gd name="connsiteX90" fmla="*/ 4657725 w 4965700"/>
              <a:gd name="connsiteY90" fmla="*/ 3906837 h 6469062"/>
              <a:gd name="connsiteX91" fmla="*/ 4162425 w 4965700"/>
              <a:gd name="connsiteY91" fmla="*/ 4068762 h 6469062"/>
              <a:gd name="connsiteX92" fmla="*/ 3914775 w 4965700"/>
              <a:gd name="connsiteY92" fmla="*/ 4402137 h 6469062"/>
              <a:gd name="connsiteX93" fmla="*/ 3790950 w 4965700"/>
              <a:gd name="connsiteY93" fmla="*/ 4725987 h 6469062"/>
              <a:gd name="connsiteX94" fmla="*/ 3600450 w 4965700"/>
              <a:gd name="connsiteY94" fmla="*/ 4916487 h 6469062"/>
              <a:gd name="connsiteX95" fmla="*/ 3514725 w 4965700"/>
              <a:gd name="connsiteY95" fmla="*/ 5126037 h 6469062"/>
              <a:gd name="connsiteX96" fmla="*/ 3819525 w 4965700"/>
              <a:gd name="connsiteY96" fmla="*/ 5345112 h 6469062"/>
              <a:gd name="connsiteX97" fmla="*/ 4810125 w 4965700"/>
              <a:gd name="connsiteY97" fmla="*/ 6459537 h 646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965700" h="6469062">
                <a:moveTo>
                  <a:pt x="0" y="6469062"/>
                </a:moveTo>
                <a:cubicBezTo>
                  <a:pt x="70644" y="6311105"/>
                  <a:pt x="141288" y="6153149"/>
                  <a:pt x="323850" y="5926137"/>
                </a:cubicBezTo>
                <a:cubicBezTo>
                  <a:pt x="506412" y="5699125"/>
                  <a:pt x="947738" y="5278437"/>
                  <a:pt x="1095375" y="5106987"/>
                </a:cubicBezTo>
                <a:cubicBezTo>
                  <a:pt x="1243013" y="4935537"/>
                  <a:pt x="1173163" y="4941887"/>
                  <a:pt x="1209675" y="4897437"/>
                </a:cubicBezTo>
                <a:cubicBezTo>
                  <a:pt x="1246187" y="4852987"/>
                  <a:pt x="1287463" y="4864099"/>
                  <a:pt x="1314450" y="4840287"/>
                </a:cubicBezTo>
                <a:cubicBezTo>
                  <a:pt x="1341437" y="4816475"/>
                  <a:pt x="1341438" y="4795837"/>
                  <a:pt x="1371600" y="4754562"/>
                </a:cubicBezTo>
                <a:cubicBezTo>
                  <a:pt x="1401762" y="4713287"/>
                  <a:pt x="1455738" y="4691062"/>
                  <a:pt x="1495425" y="4592637"/>
                </a:cubicBezTo>
                <a:cubicBezTo>
                  <a:pt x="1535112" y="4494212"/>
                  <a:pt x="1603375" y="4235449"/>
                  <a:pt x="1609725" y="4164012"/>
                </a:cubicBezTo>
                <a:cubicBezTo>
                  <a:pt x="1616075" y="4092575"/>
                  <a:pt x="1604962" y="4235449"/>
                  <a:pt x="1533525" y="4164012"/>
                </a:cubicBezTo>
                <a:cubicBezTo>
                  <a:pt x="1462088" y="4092575"/>
                  <a:pt x="1244600" y="3819525"/>
                  <a:pt x="1181100" y="3735387"/>
                </a:cubicBezTo>
                <a:cubicBezTo>
                  <a:pt x="1117600" y="3651250"/>
                  <a:pt x="1165225" y="3671887"/>
                  <a:pt x="1152525" y="3659187"/>
                </a:cubicBezTo>
                <a:cubicBezTo>
                  <a:pt x="1139825" y="3646487"/>
                  <a:pt x="1122362" y="3679824"/>
                  <a:pt x="1104900" y="3659187"/>
                </a:cubicBezTo>
                <a:cubicBezTo>
                  <a:pt x="1087438" y="3638550"/>
                  <a:pt x="1073150" y="3570287"/>
                  <a:pt x="1047750" y="3535362"/>
                </a:cubicBezTo>
                <a:cubicBezTo>
                  <a:pt x="1022350" y="3500437"/>
                  <a:pt x="1006475" y="3492499"/>
                  <a:pt x="952500" y="3449637"/>
                </a:cubicBezTo>
                <a:cubicBezTo>
                  <a:pt x="898525" y="3406775"/>
                  <a:pt x="777875" y="3348037"/>
                  <a:pt x="723900" y="3278187"/>
                </a:cubicBezTo>
                <a:cubicBezTo>
                  <a:pt x="669925" y="3208337"/>
                  <a:pt x="644525" y="3086099"/>
                  <a:pt x="628650" y="3030537"/>
                </a:cubicBezTo>
                <a:cubicBezTo>
                  <a:pt x="612775" y="2974975"/>
                  <a:pt x="638175" y="2967037"/>
                  <a:pt x="628650" y="2944812"/>
                </a:cubicBezTo>
                <a:cubicBezTo>
                  <a:pt x="619125" y="2922587"/>
                  <a:pt x="587375" y="2930524"/>
                  <a:pt x="571500" y="2897187"/>
                </a:cubicBezTo>
                <a:cubicBezTo>
                  <a:pt x="555625" y="2863850"/>
                  <a:pt x="550863" y="2792412"/>
                  <a:pt x="533400" y="2744787"/>
                </a:cubicBezTo>
                <a:cubicBezTo>
                  <a:pt x="515938" y="2697162"/>
                  <a:pt x="468313" y="2640012"/>
                  <a:pt x="466725" y="2611437"/>
                </a:cubicBezTo>
                <a:cubicBezTo>
                  <a:pt x="465138" y="2582862"/>
                  <a:pt x="531813" y="2597150"/>
                  <a:pt x="523875" y="2573337"/>
                </a:cubicBezTo>
                <a:cubicBezTo>
                  <a:pt x="515938" y="2549525"/>
                  <a:pt x="431800" y="2493962"/>
                  <a:pt x="419100" y="2468562"/>
                </a:cubicBezTo>
                <a:cubicBezTo>
                  <a:pt x="406400" y="2443162"/>
                  <a:pt x="452438" y="2443162"/>
                  <a:pt x="447675" y="2420937"/>
                </a:cubicBezTo>
                <a:cubicBezTo>
                  <a:pt x="442913" y="2398712"/>
                  <a:pt x="396875" y="2363787"/>
                  <a:pt x="390525" y="2335212"/>
                </a:cubicBezTo>
                <a:cubicBezTo>
                  <a:pt x="384175" y="2306637"/>
                  <a:pt x="414337" y="2276474"/>
                  <a:pt x="409575" y="2249487"/>
                </a:cubicBezTo>
                <a:cubicBezTo>
                  <a:pt x="404813" y="2222500"/>
                  <a:pt x="369888" y="2203450"/>
                  <a:pt x="361950" y="2173287"/>
                </a:cubicBezTo>
                <a:cubicBezTo>
                  <a:pt x="354012" y="2143124"/>
                  <a:pt x="354013" y="2092325"/>
                  <a:pt x="361950" y="2068512"/>
                </a:cubicBezTo>
                <a:cubicBezTo>
                  <a:pt x="369888" y="2044700"/>
                  <a:pt x="401638" y="2046287"/>
                  <a:pt x="409575" y="2030412"/>
                </a:cubicBezTo>
                <a:cubicBezTo>
                  <a:pt x="417512" y="2014537"/>
                  <a:pt x="393700" y="1982787"/>
                  <a:pt x="409575" y="1973262"/>
                </a:cubicBezTo>
                <a:cubicBezTo>
                  <a:pt x="425450" y="1963737"/>
                  <a:pt x="488950" y="1982787"/>
                  <a:pt x="504825" y="1973262"/>
                </a:cubicBezTo>
                <a:cubicBezTo>
                  <a:pt x="520700" y="1963737"/>
                  <a:pt x="504825" y="1916112"/>
                  <a:pt x="504825" y="1916112"/>
                </a:cubicBezTo>
                <a:cubicBezTo>
                  <a:pt x="504825" y="1879600"/>
                  <a:pt x="495300" y="1822449"/>
                  <a:pt x="504825" y="1754187"/>
                </a:cubicBezTo>
                <a:cubicBezTo>
                  <a:pt x="514350" y="1685925"/>
                  <a:pt x="530225" y="1577974"/>
                  <a:pt x="561975" y="1506537"/>
                </a:cubicBezTo>
                <a:cubicBezTo>
                  <a:pt x="593725" y="1435100"/>
                  <a:pt x="687387" y="1354137"/>
                  <a:pt x="695325" y="1325562"/>
                </a:cubicBezTo>
                <a:cubicBezTo>
                  <a:pt x="703263" y="1296987"/>
                  <a:pt x="608013" y="1357312"/>
                  <a:pt x="609600" y="1335087"/>
                </a:cubicBezTo>
                <a:cubicBezTo>
                  <a:pt x="611187" y="1312862"/>
                  <a:pt x="687388" y="1230312"/>
                  <a:pt x="704850" y="1192212"/>
                </a:cubicBezTo>
                <a:cubicBezTo>
                  <a:pt x="722312" y="1154112"/>
                  <a:pt x="687388" y="1136650"/>
                  <a:pt x="714375" y="1106487"/>
                </a:cubicBezTo>
                <a:cubicBezTo>
                  <a:pt x="741363" y="1076325"/>
                  <a:pt x="841375" y="1036637"/>
                  <a:pt x="866775" y="1011237"/>
                </a:cubicBezTo>
                <a:cubicBezTo>
                  <a:pt x="892175" y="985837"/>
                  <a:pt x="844550" y="973137"/>
                  <a:pt x="866775" y="954087"/>
                </a:cubicBezTo>
                <a:cubicBezTo>
                  <a:pt x="889000" y="935037"/>
                  <a:pt x="960438" y="919162"/>
                  <a:pt x="1000125" y="896937"/>
                </a:cubicBezTo>
                <a:cubicBezTo>
                  <a:pt x="1039812" y="874712"/>
                  <a:pt x="1095375" y="849312"/>
                  <a:pt x="1104900" y="820737"/>
                </a:cubicBezTo>
                <a:cubicBezTo>
                  <a:pt x="1114425" y="792162"/>
                  <a:pt x="1042988" y="752475"/>
                  <a:pt x="1057275" y="725487"/>
                </a:cubicBezTo>
                <a:cubicBezTo>
                  <a:pt x="1071563" y="698500"/>
                  <a:pt x="1173163" y="693737"/>
                  <a:pt x="1190625" y="658812"/>
                </a:cubicBezTo>
                <a:cubicBezTo>
                  <a:pt x="1208088" y="623887"/>
                  <a:pt x="1143000" y="542924"/>
                  <a:pt x="1162050" y="515937"/>
                </a:cubicBezTo>
                <a:cubicBezTo>
                  <a:pt x="1181100" y="488950"/>
                  <a:pt x="1274763" y="512762"/>
                  <a:pt x="1304925" y="496887"/>
                </a:cubicBezTo>
                <a:cubicBezTo>
                  <a:pt x="1335087" y="481012"/>
                  <a:pt x="1328738" y="422274"/>
                  <a:pt x="1343025" y="420687"/>
                </a:cubicBezTo>
                <a:cubicBezTo>
                  <a:pt x="1357312" y="419100"/>
                  <a:pt x="1379537" y="490537"/>
                  <a:pt x="1390650" y="487362"/>
                </a:cubicBezTo>
                <a:cubicBezTo>
                  <a:pt x="1401763" y="484187"/>
                  <a:pt x="1390650" y="422274"/>
                  <a:pt x="1409700" y="401637"/>
                </a:cubicBezTo>
                <a:cubicBezTo>
                  <a:pt x="1428750" y="381000"/>
                  <a:pt x="1468437" y="390525"/>
                  <a:pt x="1504950" y="363537"/>
                </a:cubicBezTo>
                <a:cubicBezTo>
                  <a:pt x="1541463" y="336549"/>
                  <a:pt x="1590675" y="249237"/>
                  <a:pt x="1628775" y="239712"/>
                </a:cubicBezTo>
                <a:cubicBezTo>
                  <a:pt x="1666875" y="230187"/>
                  <a:pt x="1685925" y="296862"/>
                  <a:pt x="1733550" y="306387"/>
                </a:cubicBezTo>
                <a:cubicBezTo>
                  <a:pt x="1781175" y="315912"/>
                  <a:pt x="1874838" y="323850"/>
                  <a:pt x="1914525" y="296862"/>
                </a:cubicBezTo>
                <a:cubicBezTo>
                  <a:pt x="1954213" y="269875"/>
                  <a:pt x="1952625" y="163512"/>
                  <a:pt x="1971675" y="144462"/>
                </a:cubicBezTo>
                <a:cubicBezTo>
                  <a:pt x="1990725" y="125412"/>
                  <a:pt x="2017713" y="204787"/>
                  <a:pt x="2028825" y="182562"/>
                </a:cubicBezTo>
                <a:cubicBezTo>
                  <a:pt x="2039937" y="160337"/>
                  <a:pt x="2003425" y="22225"/>
                  <a:pt x="2038350" y="11112"/>
                </a:cubicBezTo>
                <a:cubicBezTo>
                  <a:pt x="2073275" y="0"/>
                  <a:pt x="2193925" y="111125"/>
                  <a:pt x="2238375" y="115887"/>
                </a:cubicBezTo>
                <a:cubicBezTo>
                  <a:pt x="2282825" y="120650"/>
                  <a:pt x="2290762" y="44450"/>
                  <a:pt x="2305050" y="39687"/>
                </a:cubicBezTo>
                <a:cubicBezTo>
                  <a:pt x="2319338" y="34924"/>
                  <a:pt x="2301875" y="80962"/>
                  <a:pt x="2324100" y="87312"/>
                </a:cubicBezTo>
                <a:cubicBezTo>
                  <a:pt x="2346325" y="93662"/>
                  <a:pt x="2417763" y="76200"/>
                  <a:pt x="2438400" y="77787"/>
                </a:cubicBezTo>
                <a:cubicBezTo>
                  <a:pt x="2459037" y="79374"/>
                  <a:pt x="2436812" y="100012"/>
                  <a:pt x="2447925" y="96837"/>
                </a:cubicBezTo>
                <a:cubicBezTo>
                  <a:pt x="2459038" y="93662"/>
                  <a:pt x="2487613" y="58737"/>
                  <a:pt x="2505075" y="58737"/>
                </a:cubicBezTo>
                <a:cubicBezTo>
                  <a:pt x="2522537" y="58737"/>
                  <a:pt x="2535238" y="84137"/>
                  <a:pt x="2552700" y="96837"/>
                </a:cubicBezTo>
                <a:cubicBezTo>
                  <a:pt x="2570163" y="109537"/>
                  <a:pt x="2600325" y="122237"/>
                  <a:pt x="2609850" y="134937"/>
                </a:cubicBezTo>
                <a:cubicBezTo>
                  <a:pt x="2619375" y="147637"/>
                  <a:pt x="2579688" y="166687"/>
                  <a:pt x="2609850" y="173037"/>
                </a:cubicBezTo>
                <a:cubicBezTo>
                  <a:pt x="2640012" y="179387"/>
                  <a:pt x="2752725" y="182562"/>
                  <a:pt x="2790825" y="173037"/>
                </a:cubicBezTo>
                <a:cubicBezTo>
                  <a:pt x="2828925" y="163512"/>
                  <a:pt x="2803525" y="111125"/>
                  <a:pt x="2838450" y="115887"/>
                </a:cubicBezTo>
                <a:cubicBezTo>
                  <a:pt x="2873375" y="120650"/>
                  <a:pt x="2955925" y="195262"/>
                  <a:pt x="3000375" y="201612"/>
                </a:cubicBezTo>
                <a:cubicBezTo>
                  <a:pt x="3044825" y="207962"/>
                  <a:pt x="3067050" y="150812"/>
                  <a:pt x="3105150" y="153987"/>
                </a:cubicBezTo>
                <a:cubicBezTo>
                  <a:pt x="3143250" y="157162"/>
                  <a:pt x="3195638" y="200025"/>
                  <a:pt x="3228975" y="220662"/>
                </a:cubicBezTo>
                <a:cubicBezTo>
                  <a:pt x="3262313" y="241300"/>
                  <a:pt x="3297238" y="252412"/>
                  <a:pt x="3305175" y="277812"/>
                </a:cubicBezTo>
                <a:cubicBezTo>
                  <a:pt x="3313112" y="303212"/>
                  <a:pt x="3243263" y="334962"/>
                  <a:pt x="3276600" y="373062"/>
                </a:cubicBezTo>
                <a:cubicBezTo>
                  <a:pt x="3309937" y="411162"/>
                  <a:pt x="3454400" y="469900"/>
                  <a:pt x="3505200" y="506412"/>
                </a:cubicBezTo>
                <a:cubicBezTo>
                  <a:pt x="3556000" y="542924"/>
                  <a:pt x="3567113" y="566737"/>
                  <a:pt x="3581400" y="592137"/>
                </a:cubicBezTo>
                <a:cubicBezTo>
                  <a:pt x="3595687" y="617537"/>
                  <a:pt x="3562350" y="630237"/>
                  <a:pt x="3590925" y="658812"/>
                </a:cubicBezTo>
                <a:cubicBezTo>
                  <a:pt x="3619500" y="687387"/>
                  <a:pt x="3700463" y="723900"/>
                  <a:pt x="3752850" y="763587"/>
                </a:cubicBezTo>
                <a:cubicBezTo>
                  <a:pt x="3805238" y="803275"/>
                  <a:pt x="3824288" y="800100"/>
                  <a:pt x="3905250" y="896937"/>
                </a:cubicBezTo>
                <a:cubicBezTo>
                  <a:pt x="3986212" y="993774"/>
                  <a:pt x="4170363" y="1254125"/>
                  <a:pt x="4238625" y="1344612"/>
                </a:cubicBezTo>
                <a:cubicBezTo>
                  <a:pt x="4306887" y="1435099"/>
                  <a:pt x="4300538" y="1390650"/>
                  <a:pt x="4314825" y="1439862"/>
                </a:cubicBezTo>
                <a:cubicBezTo>
                  <a:pt x="4329113" y="1489075"/>
                  <a:pt x="4302125" y="1573212"/>
                  <a:pt x="4324350" y="1639887"/>
                </a:cubicBezTo>
                <a:cubicBezTo>
                  <a:pt x="4346575" y="1706562"/>
                  <a:pt x="4403725" y="1785937"/>
                  <a:pt x="4448175" y="1839912"/>
                </a:cubicBezTo>
                <a:cubicBezTo>
                  <a:pt x="4492625" y="1893887"/>
                  <a:pt x="4511675" y="1905000"/>
                  <a:pt x="4591050" y="1963737"/>
                </a:cubicBezTo>
                <a:cubicBezTo>
                  <a:pt x="4670425" y="2022474"/>
                  <a:pt x="4883150" y="2127250"/>
                  <a:pt x="4924425" y="2192337"/>
                </a:cubicBezTo>
                <a:cubicBezTo>
                  <a:pt x="4965700" y="2257425"/>
                  <a:pt x="4862512" y="2290762"/>
                  <a:pt x="4838700" y="2354262"/>
                </a:cubicBezTo>
                <a:cubicBezTo>
                  <a:pt x="4814888" y="2417762"/>
                  <a:pt x="4772025" y="2505075"/>
                  <a:pt x="4781550" y="2573337"/>
                </a:cubicBezTo>
                <a:cubicBezTo>
                  <a:pt x="4791075" y="2641599"/>
                  <a:pt x="4884738" y="2709862"/>
                  <a:pt x="4895850" y="2763837"/>
                </a:cubicBezTo>
                <a:cubicBezTo>
                  <a:pt x="4906962" y="2817812"/>
                  <a:pt x="4848225" y="2857500"/>
                  <a:pt x="4848225" y="2897187"/>
                </a:cubicBezTo>
                <a:cubicBezTo>
                  <a:pt x="4848225" y="2936874"/>
                  <a:pt x="4903787" y="2947987"/>
                  <a:pt x="4895850" y="3001962"/>
                </a:cubicBezTo>
                <a:cubicBezTo>
                  <a:pt x="4887913" y="3055937"/>
                  <a:pt x="4800600" y="3144837"/>
                  <a:pt x="4800600" y="3221037"/>
                </a:cubicBezTo>
                <a:cubicBezTo>
                  <a:pt x="4800600" y="3297237"/>
                  <a:pt x="4881563" y="3378200"/>
                  <a:pt x="4895850" y="3459162"/>
                </a:cubicBezTo>
                <a:cubicBezTo>
                  <a:pt x="4910138" y="3540125"/>
                  <a:pt x="4926012" y="3632200"/>
                  <a:pt x="4886325" y="3706812"/>
                </a:cubicBezTo>
                <a:cubicBezTo>
                  <a:pt x="4846638" y="3781424"/>
                  <a:pt x="4778375" y="3846512"/>
                  <a:pt x="4657725" y="3906837"/>
                </a:cubicBezTo>
                <a:cubicBezTo>
                  <a:pt x="4537075" y="3967162"/>
                  <a:pt x="4286250" y="3986212"/>
                  <a:pt x="4162425" y="4068762"/>
                </a:cubicBezTo>
                <a:cubicBezTo>
                  <a:pt x="4038600" y="4151312"/>
                  <a:pt x="3976687" y="4292600"/>
                  <a:pt x="3914775" y="4402137"/>
                </a:cubicBezTo>
                <a:cubicBezTo>
                  <a:pt x="3852863" y="4511674"/>
                  <a:pt x="3843338" y="4640262"/>
                  <a:pt x="3790950" y="4725987"/>
                </a:cubicBezTo>
                <a:cubicBezTo>
                  <a:pt x="3738563" y="4811712"/>
                  <a:pt x="3646487" y="4849812"/>
                  <a:pt x="3600450" y="4916487"/>
                </a:cubicBezTo>
                <a:cubicBezTo>
                  <a:pt x="3554413" y="4983162"/>
                  <a:pt x="3478212" y="5054599"/>
                  <a:pt x="3514725" y="5126037"/>
                </a:cubicBezTo>
                <a:cubicBezTo>
                  <a:pt x="3551238" y="5197475"/>
                  <a:pt x="3603625" y="5122862"/>
                  <a:pt x="3819525" y="5345112"/>
                </a:cubicBezTo>
                <a:cubicBezTo>
                  <a:pt x="4035425" y="5567362"/>
                  <a:pt x="4592638" y="6249987"/>
                  <a:pt x="4810125" y="645953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 defTabSz="642915">
              <a:defRPr/>
            </a:pPr>
            <a:endParaRPr lang="ko-KR" altLang="en-US" sz="17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  <a:cs typeface="ヒラギノ角ゴ ProN W3"/>
              <a:sym typeface="Arial" pitchFamily="34" charset="0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1627357" y="1872105"/>
            <a:ext cx="937617" cy="1295921"/>
          </a:xfrm>
          <a:custGeom>
            <a:avLst/>
            <a:gdLst>
              <a:gd name="connsiteX0" fmla="*/ 0 w 4965700"/>
              <a:gd name="connsiteY0" fmla="*/ 6469062 h 6469062"/>
              <a:gd name="connsiteX1" fmla="*/ 323850 w 4965700"/>
              <a:gd name="connsiteY1" fmla="*/ 5926137 h 6469062"/>
              <a:gd name="connsiteX2" fmla="*/ 1095375 w 4965700"/>
              <a:gd name="connsiteY2" fmla="*/ 5106987 h 6469062"/>
              <a:gd name="connsiteX3" fmla="*/ 1209675 w 4965700"/>
              <a:gd name="connsiteY3" fmla="*/ 4897437 h 6469062"/>
              <a:gd name="connsiteX4" fmla="*/ 1314450 w 4965700"/>
              <a:gd name="connsiteY4" fmla="*/ 4840287 h 6469062"/>
              <a:gd name="connsiteX5" fmla="*/ 1371600 w 4965700"/>
              <a:gd name="connsiteY5" fmla="*/ 4754562 h 6469062"/>
              <a:gd name="connsiteX6" fmla="*/ 1495425 w 4965700"/>
              <a:gd name="connsiteY6" fmla="*/ 4592637 h 6469062"/>
              <a:gd name="connsiteX7" fmla="*/ 1609725 w 4965700"/>
              <a:gd name="connsiteY7" fmla="*/ 4164012 h 6469062"/>
              <a:gd name="connsiteX8" fmla="*/ 1533525 w 4965700"/>
              <a:gd name="connsiteY8" fmla="*/ 4164012 h 6469062"/>
              <a:gd name="connsiteX9" fmla="*/ 1181100 w 4965700"/>
              <a:gd name="connsiteY9" fmla="*/ 3735387 h 6469062"/>
              <a:gd name="connsiteX10" fmla="*/ 1152525 w 4965700"/>
              <a:gd name="connsiteY10" fmla="*/ 3659187 h 6469062"/>
              <a:gd name="connsiteX11" fmla="*/ 1104900 w 4965700"/>
              <a:gd name="connsiteY11" fmla="*/ 3659187 h 6469062"/>
              <a:gd name="connsiteX12" fmla="*/ 1047750 w 4965700"/>
              <a:gd name="connsiteY12" fmla="*/ 3535362 h 6469062"/>
              <a:gd name="connsiteX13" fmla="*/ 952500 w 4965700"/>
              <a:gd name="connsiteY13" fmla="*/ 3449637 h 6469062"/>
              <a:gd name="connsiteX14" fmla="*/ 723900 w 4965700"/>
              <a:gd name="connsiteY14" fmla="*/ 3278187 h 6469062"/>
              <a:gd name="connsiteX15" fmla="*/ 628650 w 4965700"/>
              <a:gd name="connsiteY15" fmla="*/ 3030537 h 6469062"/>
              <a:gd name="connsiteX16" fmla="*/ 628650 w 4965700"/>
              <a:gd name="connsiteY16" fmla="*/ 2944812 h 6469062"/>
              <a:gd name="connsiteX17" fmla="*/ 571500 w 4965700"/>
              <a:gd name="connsiteY17" fmla="*/ 2897187 h 6469062"/>
              <a:gd name="connsiteX18" fmla="*/ 533400 w 4965700"/>
              <a:gd name="connsiteY18" fmla="*/ 2744787 h 6469062"/>
              <a:gd name="connsiteX19" fmla="*/ 466725 w 4965700"/>
              <a:gd name="connsiteY19" fmla="*/ 2611437 h 6469062"/>
              <a:gd name="connsiteX20" fmla="*/ 523875 w 4965700"/>
              <a:gd name="connsiteY20" fmla="*/ 2573337 h 6469062"/>
              <a:gd name="connsiteX21" fmla="*/ 419100 w 4965700"/>
              <a:gd name="connsiteY21" fmla="*/ 2468562 h 6469062"/>
              <a:gd name="connsiteX22" fmla="*/ 447675 w 4965700"/>
              <a:gd name="connsiteY22" fmla="*/ 2420937 h 6469062"/>
              <a:gd name="connsiteX23" fmla="*/ 390525 w 4965700"/>
              <a:gd name="connsiteY23" fmla="*/ 2335212 h 6469062"/>
              <a:gd name="connsiteX24" fmla="*/ 409575 w 4965700"/>
              <a:gd name="connsiteY24" fmla="*/ 2249487 h 6469062"/>
              <a:gd name="connsiteX25" fmla="*/ 361950 w 4965700"/>
              <a:gd name="connsiteY25" fmla="*/ 2173287 h 6469062"/>
              <a:gd name="connsiteX26" fmla="*/ 361950 w 4965700"/>
              <a:gd name="connsiteY26" fmla="*/ 2068512 h 6469062"/>
              <a:gd name="connsiteX27" fmla="*/ 409575 w 4965700"/>
              <a:gd name="connsiteY27" fmla="*/ 2030412 h 6469062"/>
              <a:gd name="connsiteX28" fmla="*/ 409575 w 4965700"/>
              <a:gd name="connsiteY28" fmla="*/ 1973262 h 6469062"/>
              <a:gd name="connsiteX29" fmla="*/ 504825 w 4965700"/>
              <a:gd name="connsiteY29" fmla="*/ 1973262 h 6469062"/>
              <a:gd name="connsiteX30" fmla="*/ 504825 w 4965700"/>
              <a:gd name="connsiteY30" fmla="*/ 1916112 h 6469062"/>
              <a:gd name="connsiteX31" fmla="*/ 504825 w 4965700"/>
              <a:gd name="connsiteY31" fmla="*/ 1754187 h 6469062"/>
              <a:gd name="connsiteX32" fmla="*/ 561975 w 4965700"/>
              <a:gd name="connsiteY32" fmla="*/ 1506537 h 6469062"/>
              <a:gd name="connsiteX33" fmla="*/ 695325 w 4965700"/>
              <a:gd name="connsiteY33" fmla="*/ 1325562 h 6469062"/>
              <a:gd name="connsiteX34" fmla="*/ 609600 w 4965700"/>
              <a:gd name="connsiteY34" fmla="*/ 1335087 h 6469062"/>
              <a:gd name="connsiteX35" fmla="*/ 704850 w 4965700"/>
              <a:gd name="connsiteY35" fmla="*/ 1192212 h 6469062"/>
              <a:gd name="connsiteX36" fmla="*/ 714375 w 4965700"/>
              <a:gd name="connsiteY36" fmla="*/ 1106487 h 6469062"/>
              <a:gd name="connsiteX37" fmla="*/ 866775 w 4965700"/>
              <a:gd name="connsiteY37" fmla="*/ 1011237 h 6469062"/>
              <a:gd name="connsiteX38" fmla="*/ 866775 w 4965700"/>
              <a:gd name="connsiteY38" fmla="*/ 954087 h 6469062"/>
              <a:gd name="connsiteX39" fmla="*/ 1000125 w 4965700"/>
              <a:gd name="connsiteY39" fmla="*/ 896937 h 6469062"/>
              <a:gd name="connsiteX40" fmla="*/ 1104900 w 4965700"/>
              <a:gd name="connsiteY40" fmla="*/ 820737 h 6469062"/>
              <a:gd name="connsiteX41" fmla="*/ 1057275 w 4965700"/>
              <a:gd name="connsiteY41" fmla="*/ 725487 h 6469062"/>
              <a:gd name="connsiteX42" fmla="*/ 1190625 w 4965700"/>
              <a:gd name="connsiteY42" fmla="*/ 658812 h 6469062"/>
              <a:gd name="connsiteX43" fmla="*/ 1162050 w 4965700"/>
              <a:gd name="connsiteY43" fmla="*/ 515937 h 6469062"/>
              <a:gd name="connsiteX44" fmla="*/ 1304925 w 4965700"/>
              <a:gd name="connsiteY44" fmla="*/ 496887 h 6469062"/>
              <a:gd name="connsiteX45" fmla="*/ 1343025 w 4965700"/>
              <a:gd name="connsiteY45" fmla="*/ 420687 h 6469062"/>
              <a:gd name="connsiteX46" fmla="*/ 1390650 w 4965700"/>
              <a:gd name="connsiteY46" fmla="*/ 487362 h 6469062"/>
              <a:gd name="connsiteX47" fmla="*/ 1409700 w 4965700"/>
              <a:gd name="connsiteY47" fmla="*/ 401637 h 6469062"/>
              <a:gd name="connsiteX48" fmla="*/ 1504950 w 4965700"/>
              <a:gd name="connsiteY48" fmla="*/ 363537 h 6469062"/>
              <a:gd name="connsiteX49" fmla="*/ 1628775 w 4965700"/>
              <a:gd name="connsiteY49" fmla="*/ 239712 h 6469062"/>
              <a:gd name="connsiteX50" fmla="*/ 1733550 w 4965700"/>
              <a:gd name="connsiteY50" fmla="*/ 306387 h 6469062"/>
              <a:gd name="connsiteX51" fmla="*/ 1914525 w 4965700"/>
              <a:gd name="connsiteY51" fmla="*/ 296862 h 6469062"/>
              <a:gd name="connsiteX52" fmla="*/ 1971675 w 4965700"/>
              <a:gd name="connsiteY52" fmla="*/ 144462 h 6469062"/>
              <a:gd name="connsiteX53" fmla="*/ 2028825 w 4965700"/>
              <a:gd name="connsiteY53" fmla="*/ 182562 h 6469062"/>
              <a:gd name="connsiteX54" fmla="*/ 2038350 w 4965700"/>
              <a:gd name="connsiteY54" fmla="*/ 11112 h 6469062"/>
              <a:gd name="connsiteX55" fmla="*/ 2238375 w 4965700"/>
              <a:gd name="connsiteY55" fmla="*/ 115887 h 6469062"/>
              <a:gd name="connsiteX56" fmla="*/ 2305050 w 4965700"/>
              <a:gd name="connsiteY56" fmla="*/ 39687 h 6469062"/>
              <a:gd name="connsiteX57" fmla="*/ 2324100 w 4965700"/>
              <a:gd name="connsiteY57" fmla="*/ 87312 h 6469062"/>
              <a:gd name="connsiteX58" fmla="*/ 2438400 w 4965700"/>
              <a:gd name="connsiteY58" fmla="*/ 77787 h 6469062"/>
              <a:gd name="connsiteX59" fmla="*/ 2447925 w 4965700"/>
              <a:gd name="connsiteY59" fmla="*/ 96837 h 6469062"/>
              <a:gd name="connsiteX60" fmla="*/ 2505075 w 4965700"/>
              <a:gd name="connsiteY60" fmla="*/ 58737 h 6469062"/>
              <a:gd name="connsiteX61" fmla="*/ 2552700 w 4965700"/>
              <a:gd name="connsiteY61" fmla="*/ 96837 h 6469062"/>
              <a:gd name="connsiteX62" fmla="*/ 2609850 w 4965700"/>
              <a:gd name="connsiteY62" fmla="*/ 134937 h 6469062"/>
              <a:gd name="connsiteX63" fmla="*/ 2609850 w 4965700"/>
              <a:gd name="connsiteY63" fmla="*/ 173037 h 6469062"/>
              <a:gd name="connsiteX64" fmla="*/ 2790825 w 4965700"/>
              <a:gd name="connsiteY64" fmla="*/ 173037 h 6469062"/>
              <a:gd name="connsiteX65" fmla="*/ 2838450 w 4965700"/>
              <a:gd name="connsiteY65" fmla="*/ 115887 h 6469062"/>
              <a:gd name="connsiteX66" fmla="*/ 3000375 w 4965700"/>
              <a:gd name="connsiteY66" fmla="*/ 201612 h 6469062"/>
              <a:gd name="connsiteX67" fmla="*/ 3105150 w 4965700"/>
              <a:gd name="connsiteY67" fmla="*/ 153987 h 6469062"/>
              <a:gd name="connsiteX68" fmla="*/ 3228975 w 4965700"/>
              <a:gd name="connsiteY68" fmla="*/ 220662 h 6469062"/>
              <a:gd name="connsiteX69" fmla="*/ 3305175 w 4965700"/>
              <a:gd name="connsiteY69" fmla="*/ 277812 h 6469062"/>
              <a:gd name="connsiteX70" fmla="*/ 3276600 w 4965700"/>
              <a:gd name="connsiteY70" fmla="*/ 373062 h 6469062"/>
              <a:gd name="connsiteX71" fmla="*/ 3505200 w 4965700"/>
              <a:gd name="connsiteY71" fmla="*/ 506412 h 6469062"/>
              <a:gd name="connsiteX72" fmla="*/ 3581400 w 4965700"/>
              <a:gd name="connsiteY72" fmla="*/ 592137 h 6469062"/>
              <a:gd name="connsiteX73" fmla="*/ 3590925 w 4965700"/>
              <a:gd name="connsiteY73" fmla="*/ 658812 h 6469062"/>
              <a:gd name="connsiteX74" fmla="*/ 3752850 w 4965700"/>
              <a:gd name="connsiteY74" fmla="*/ 763587 h 6469062"/>
              <a:gd name="connsiteX75" fmla="*/ 3905250 w 4965700"/>
              <a:gd name="connsiteY75" fmla="*/ 896937 h 6469062"/>
              <a:gd name="connsiteX76" fmla="*/ 4238625 w 4965700"/>
              <a:gd name="connsiteY76" fmla="*/ 1344612 h 6469062"/>
              <a:gd name="connsiteX77" fmla="*/ 4314825 w 4965700"/>
              <a:gd name="connsiteY77" fmla="*/ 1439862 h 6469062"/>
              <a:gd name="connsiteX78" fmla="*/ 4324350 w 4965700"/>
              <a:gd name="connsiteY78" fmla="*/ 1639887 h 6469062"/>
              <a:gd name="connsiteX79" fmla="*/ 4448175 w 4965700"/>
              <a:gd name="connsiteY79" fmla="*/ 1839912 h 6469062"/>
              <a:gd name="connsiteX80" fmla="*/ 4591050 w 4965700"/>
              <a:gd name="connsiteY80" fmla="*/ 1963737 h 6469062"/>
              <a:gd name="connsiteX81" fmla="*/ 4924425 w 4965700"/>
              <a:gd name="connsiteY81" fmla="*/ 2192337 h 6469062"/>
              <a:gd name="connsiteX82" fmla="*/ 4838700 w 4965700"/>
              <a:gd name="connsiteY82" fmla="*/ 2354262 h 6469062"/>
              <a:gd name="connsiteX83" fmla="*/ 4781550 w 4965700"/>
              <a:gd name="connsiteY83" fmla="*/ 2573337 h 6469062"/>
              <a:gd name="connsiteX84" fmla="*/ 4895850 w 4965700"/>
              <a:gd name="connsiteY84" fmla="*/ 2763837 h 6469062"/>
              <a:gd name="connsiteX85" fmla="*/ 4848225 w 4965700"/>
              <a:gd name="connsiteY85" fmla="*/ 2897187 h 6469062"/>
              <a:gd name="connsiteX86" fmla="*/ 4895850 w 4965700"/>
              <a:gd name="connsiteY86" fmla="*/ 3001962 h 6469062"/>
              <a:gd name="connsiteX87" fmla="*/ 4800600 w 4965700"/>
              <a:gd name="connsiteY87" fmla="*/ 3221037 h 6469062"/>
              <a:gd name="connsiteX88" fmla="*/ 4895850 w 4965700"/>
              <a:gd name="connsiteY88" fmla="*/ 3459162 h 6469062"/>
              <a:gd name="connsiteX89" fmla="*/ 4886325 w 4965700"/>
              <a:gd name="connsiteY89" fmla="*/ 3706812 h 6469062"/>
              <a:gd name="connsiteX90" fmla="*/ 4657725 w 4965700"/>
              <a:gd name="connsiteY90" fmla="*/ 3906837 h 6469062"/>
              <a:gd name="connsiteX91" fmla="*/ 4162425 w 4965700"/>
              <a:gd name="connsiteY91" fmla="*/ 4068762 h 6469062"/>
              <a:gd name="connsiteX92" fmla="*/ 3914775 w 4965700"/>
              <a:gd name="connsiteY92" fmla="*/ 4402137 h 6469062"/>
              <a:gd name="connsiteX93" fmla="*/ 3790950 w 4965700"/>
              <a:gd name="connsiteY93" fmla="*/ 4725987 h 6469062"/>
              <a:gd name="connsiteX94" fmla="*/ 3600450 w 4965700"/>
              <a:gd name="connsiteY94" fmla="*/ 4916487 h 6469062"/>
              <a:gd name="connsiteX95" fmla="*/ 3514725 w 4965700"/>
              <a:gd name="connsiteY95" fmla="*/ 5126037 h 6469062"/>
              <a:gd name="connsiteX96" fmla="*/ 3819525 w 4965700"/>
              <a:gd name="connsiteY96" fmla="*/ 5345112 h 6469062"/>
              <a:gd name="connsiteX97" fmla="*/ 4810125 w 4965700"/>
              <a:gd name="connsiteY97" fmla="*/ 6459537 h 646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965700" h="6469062">
                <a:moveTo>
                  <a:pt x="0" y="6469062"/>
                </a:moveTo>
                <a:cubicBezTo>
                  <a:pt x="70644" y="6311105"/>
                  <a:pt x="141288" y="6153149"/>
                  <a:pt x="323850" y="5926137"/>
                </a:cubicBezTo>
                <a:cubicBezTo>
                  <a:pt x="506412" y="5699125"/>
                  <a:pt x="947738" y="5278437"/>
                  <a:pt x="1095375" y="5106987"/>
                </a:cubicBezTo>
                <a:cubicBezTo>
                  <a:pt x="1243013" y="4935537"/>
                  <a:pt x="1173163" y="4941887"/>
                  <a:pt x="1209675" y="4897437"/>
                </a:cubicBezTo>
                <a:cubicBezTo>
                  <a:pt x="1246187" y="4852987"/>
                  <a:pt x="1287463" y="4864099"/>
                  <a:pt x="1314450" y="4840287"/>
                </a:cubicBezTo>
                <a:cubicBezTo>
                  <a:pt x="1341437" y="4816475"/>
                  <a:pt x="1341438" y="4795837"/>
                  <a:pt x="1371600" y="4754562"/>
                </a:cubicBezTo>
                <a:cubicBezTo>
                  <a:pt x="1401762" y="4713287"/>
                  <a:pt x="1455738" y="4691062"/>
                  <a:pt x="1495425" y="4592637"/>
                </a:cubicBezTo>
                <a:cubicBezTo>
                  <a:pt x="1535112" y="4494212"/>
                  <a:pt x="1603375" y="4235449"/>
                  <a:pt x="1609725" y="4164012"/>
                </a:cubicBezTo>
                <a:cubicBezTo>
                  <a:pt x="1616075" y="4092575"/>
                  <a:pt x="1604962" y="4235449"/>
                  <a:pt x="1533525" y="4164012"/>
                </a:cubicBezTo>
                <a:cubicBezTo>
                  <a:pt x="1462088" y="4092575"/>
                  <a:pt x="1244600" y="3819525"/>
                  <a:pt x="1181100" y="3735387"/>
                </a:cubicBezTo>
                <a:cubicBezTo>
                  <a:pt x="1117600" y="3651250"/>
                  <a:pt x="1165225" y="3671887"/>
                  <a:pt x="1152525" y="3659187"/>
                </a:cubicBezTo>
                <a:cubicBezTo>
                  <a:pt x="1139825" y="3646487"/>
                  <a:pt x="1122362" y="3679824"/>
                  <a:pt x="1104900" y="3659187"/>
                </a:cubicBezTo>
                <a:cubicBezTo>
                  <a:pt x="1087438" y="3638550"/>
                  <a:pt x="1073150" y="3570287"/>
                  <a:pt x="1047750" y="3535362"/>
                </a:cubicBezTo>
                <a:cubicBezTo>
                  <a:pt x="1022350" y="3500437"/>
                  <a:pt x="1006475" y="3492499"/>
                  <a:pt x="952500" y="3449637"/>
                </a:cubicBezTo>
                <a:cubicBezTo>
                  <a:pt x="898525" y="3406775"/>
                  <a:pt x="777875" y="3348037"/>
                  <a:pt x="723900" y="3278187"/>
                </a:cubicBezTo>
                <a:cubicBezTo>
                  <a:pt x="669925" y="3208337"/>
                  <a:pt x="644525" y="3086099"/>
                  <a:pt x="628650" y="3030537"/>
                </a:cubicBezTo>
                <a:cubicBezTo>
                  <a:pt x="612775" y="2974975"/>
                  <a:pt x="638175" y="2967037"/>
                  <a:pt x="628650" y="2944812"/>
                </a:cubicBezTo>
                <a:cubicBezTo>
                  <a:pt x="619125" y="2922587"/>
                  <a:pt x="587375" y="2930524"/>
                  <a:pt x="571500" y="2897187"/>
                </a:cubicBezTo>
                <a:cubicBezTo>
                  <a:pt x="555625" y="2863850"/>
                  <a:pt x="550863" y="2792412"/>
                  <a:pt x="533400" y="2744787"/>
                </a:cubicBezTo>
                <a:cubicBezTo>
                  <a:pt x="515938" y="2697162"/>
                  <a:pt x="468313" y="2640012"/>
                  <a:pt x="466725" y="2611437"/>
                </a:cubicBezTo>
                <a:cubicBezTo>
                  <a:pt x="465138" y="2582862"/>
                  <a:pt x="531813" y="2597150"/>
                  <a:pt x="523875" y="2573337"/>
                </a:cubicBezTo>
                <a:cubicBezTo>
                  <a:pt x="515938" y="2549525"/>
                  <a:pt x="431800" y="2493962"/>
                  <a:pt x="419100" y="2468562"/>
                </a:cubicBezTo>
                <a:cubicBezTo>
                  <a:pt x="406400" y="2443162"/>
                  <a:pt x="452438" y="2443162"/>
                  <a:pt x="447675" y="2420937"/>
                </a:cubicBezTo>
                <a:cubicBezTo>
                  <a:pt x="442913" y="2398712"/>
                  <a:pt x="396875" y="2363787"/>
                  <a:pt x="390525" y="2335212"/>
                </a:cubicBezTo>
                <a:cubicBezTo>
                  <a:pt x="384175" y="2306637"/>
                  <a:pt x="414337" y="2276474"/>
                  <a:pt x="409575" y="2249487"/>
                </a:cubicBezTo>
                <a:cubicBezTo>
                  <a:pt x="404813" y="2222500"/>
                  <a:pt x="369888" y="2203450"/>
                  <a:pt x="361950" y="2173287"/>
                </a:cubicBezTo>
                <a:cubicBezTo>
                  <a:pt x="354012" y="2143124"/>
                  <a:pt x="354013" y="2092325"/>
                  <a:pt x="361950" y="2068512"/>
                </a:cubicBezTo>
                <a:cubicBezTo>
                  <a:pt x="369888" y="2044700"/>
                  <a:pt x="401638" y="2046287"/>
                  <a:pt x="409575" y="2030412"/>
                </a:cubicBezTo>
                <a:cubicBezTo>
                  <a:pt x="417512" y="2014537"/>
                  <a:pt x="393700" y="1982787"/>
                  <a:pt x="409575" y="1973262"/>
                </a:cubicBezTo>
                <a:cubicBezTo>
                  <a:pt x="425450" y="1963737"/>
                  <a:pt x="488950" y="1982787"/>
                  <a:pt x="504825" y="1973262"/>
                </a:cubicBezTo>
                <a:cubicBezTo>
                  <a:pt x="520700" y="1963737"/>
                  <a:pt x="504825" y="1916112"/>
                  <a:pt x="504825" y="1916112"/>
                </a:cubicBezTo>
                <a:cubicBezTo>
                  <a:pt x="504825" y="1879600"/>
                  <a:pt x="495300" y="1822449"/>
                  <a:pt x="504825" y="1754187"/>
                </a:cubicBezTo>
                <a:cubicBezTo>
                  <a:pt x="514350" y="1685925"/>
                  <a:pt x="530225" y="1577974"/>
                  <a:pt x="561975" y="1506537"/>
                </a:cubicBezTo>
                <a:cubicBezTo>
                  <a:pt x="593725" y="1435100"/>
                  <a:pt x="687387" y="1354137"/>
                  <a:pt x="695325" y="1325562"/>
                </a:cubicBezTo>
                <a:cubicBezTo>
                  <a:pt x="703263" y="1296987"/>
                  <a:pt x="608013" y="1357312"/>
                  <a:pt x="609600" y="1335087"/>
                </a:cubicBezTo>
                <a:cubicBezTo>
                  <a:pt x="611187" y="1312862"/>
                  <a:pt x="687388" y="1230312"/>
                  <a:pt x="704850" y="1192212"/>
                </a:cubicBezTo>
                <a:cubicBezTo>
                  <a:pt x="722312" y="1154112"/>
                  <a:pt x="687388" y="1136650"/>
                  <a:pt x="714375" y="1106487"/>
                </a:cubicBezTo>
                <a:cubicBezTo>
                  <a:pt x="741363" y="1076325"/>
                  <a:pt x="841375" y="1036637"/>
                  <a:pt x="866775" y="1011237"/>
                </a:cubicBezTo>
                <a:cubicBezTo>
                  <a:pt x="892175" y="985837"/>
                  <a:pt x="844550" y="973137"/>
                  <a:pt x="866775" y="954087"/>
                </a:cubicBezTo>
                <a:cubicBezTo>
                  <a:pt x="889000" y="935037"/>
                  <a:pt x="960438" y="919162"/>
                  <a:pt x="1000125" y="896937"/>
                </a:cubicBezTo>
                <a:cubicBezTo>
                  <a:pt x="1039812" y="874712"/>
                  <a:pt x="1095375" y="849312"/>
                  <a:pt x="1104900" y="820737"/>
                </a:cubicBezTo>
                <a:cubicBezTo>
                  <a:pt x="1114425" y="792162"/>
                  <a:pt x="1042988" y="752475"/>
                  <a:pt x="1057275" y="725487"/>
                </a:cubicBezTo>
                <a:cubicBezTo>
                  <a:pt x="1071563" y="698500"/>
                  <a:pt x="1173163" y="693737"/>
                  <a:pt x="1190625" y="658812"/>
                </a:cubicBezTo>
                <a:cubicBezTo>
                  <a:pt x="1208088" y="623887"/>
                  <a:pt x="1143000" y="542924"/>
                  <a:pt x="1162050" y="515937"/>
                </a:cubicBezTo>
                <a:cubicBezTo>
                  <a:pt x="1181100" y="488950"/>
                  <a:pt x="1274763" y="512762"/>
                  <a:pt x="1304925" y="496887"/>
                </a:cubicBezTo>
                <a:cubicBezTo>
                  <a:pt x="1335087" y="481012"/>
                  <a:pt x="1328738" y="422274"/>
                  <a:pt x="1343025" y="420687"/>
                </a:cubicBezTo>
                <a:cubicBezTo>
                  <a:pt x="1357312" y="419100"/>
                  <a:pt x="1379537" y="490537"/>
                  <a:pt x="1390650" y="487362"/>
                </a:cubicBezTo>
                <a:cubicBezTo>
                  <a:pt x="1401763" y="484187"/>
                  <a:pt x="1390650" y="422274"/>
                  <a:pt x="1409700" y="401637"/>
                </a:cubicBezTo>
                <a:cubicBezTo>
                  <a:pt x="1428750" y="381000"/>
                  <a:pt x="1468437" y="390525"/>
                  <a:pt x="1504950" y="363537"/>
                </a:cubicBezTo>
                <a:cubicBezTo>
                  <a:pt x="1541463" y="336549"/>
                  <a:pt x="1590675" y="249237"/>
                  <a:pt x="1628775" y="239712"/>
                </a:cubicBezTo>
                <a:cubicBezTo>
                  <a:pt x="1666875" y="230187"/>
                  <a:pt x="1685925" y="296862"/>
                  <a:pt x="1733550" y="306387"/>
                </a:cubicBezTo>
                <a:cubicBezTo>
                  <a:pt x="1781175" y="315912"/>
                  <a:pt x="1874838" y="323850"/>
                  <a:pt x="1914525" y="296862"/>
                </a:cubicBezTo>
                <a:cubicBezTo>
                  <a:pt x="1954213" y="269875"/>
                  <a:pt x="1952625" y="163512"/>
                  <a:pt x="1971675" y="144462"/>
                </a:cubicBezTo>
                <a:cubicBezTo>
                  <a:pt x="1990725" y="125412"/>
                  <a:pt x="2017713" y="204787"/>
                  <a:pt x="2028825" y="182562"/>
                </a:cubicBezTo>
                <a:cubicBezTo>
                  <a:pt x="2039937" y="160337"/>
                  <a:pt x="2003425" y="22225"/>
                  <a:pt x="2038350" y="11112"/>
                </a:cubicBezTo>
                <a:cubicBezTo>
                  <a:pt x="2073275" y="0"/>
                  <a:pt x="2193925" y="111125"/>
                  <a:pt x="2238375" y="115887"/>
                </a:cubicBezTo>
                <a:cubicBezTo>
                  <a:pt x="2282825" y="120650"/>
                  <a:pt x="2290762" y="44450"/>
                  <a:pt x="2305050" y="39687"/>
                </a:cubicBezTo>
                <a:cubicBezTo>
                  <a:pt x="2319338" y="34924"/>
                  <a:pt x="2301875" y="80962"/>
                  <a:pt x="2324100" y="87312"/>
                </a:cubicBezTo>
                <a:cubicBezTo>
                  <a:pt x="2346325" y="93662"/>
                  <a:pt x="2417763" y="76200"/>
                  <a:pt x="2438400" y="77787"/>
                </a:cubicBezTo>
                <a:cubicBezTo>
                  <a:pt x="2459037" y="79374"/>
                  <a:pt x="2436812" y="100012"/>
                  <a:pt x="2447925" y="96837"/>
                </a:cubicBezTo>
                <a:cubicBezTo>
                  <a:pt x="2459038" y="93662"/>
                  <a:pt x="2487613" y="58737"/>
                  <a:pt x="2505075" y="58737"/>
                </a:cubicBezTo>
                <a:cubicBezTo>
                  <a:pt x="2522537" y="58737"/>
                  <a:pt x="2535238" y="84137"/>
                  <a:pt x="2552700" y="96837"/>
                </a:cubicBezTo>
                <a:cubicBezTo>
                  <a:pt x="2570163" y="109537"/>
                  <a:pt x="2600325" y="122237"/>
                  <a:pt x="2609850" y="134937"/>
                </a:cubicBezTo>
                <a:cubicBezTo>
                  <a:pt x="2619375" y="147637"/>
                  <a:pt x="2579688" y="166687"/>
                  <a:pt x="2609850" y="173037"/>
                </a:cubicBezTo>
                <a:cubicBezTo>
                  <a:pt x="2640012" y="179387"/>
                  <a:pt x="2752725" y="182562"/>
                  <a:pt x="2790825" y="173037"/>
                </a:cubicBezTo>
                <a:cubicBezTo>
                  <a:pt x="2828925" y="163512"/>
                  <a:pt x="2803525" y="111125"/>
                  <a:pt x="2838450" y="115887"/>
                </a:cubicBezTo>
                <a:cubicBezTo>
                  <a:pt x="2873375" y="120650"/>
                  <a:pt x="2955925" y="195262"/>
                  <a:pt x="3000375" y="201612"/>
                </a:cubicBezTo>
                <a:cubicBezTo>
                  <a:pt x="3044825" y="207962"/>
                  <a:pt x="3067050" y="150812"/>
                  <a:pt x="3105150" y="153987"/>
                </a:cubicBezTo>
                <a:cubicBezTo>
                  <a:pt x="3143250" y="157162"/>
                  <a:pt x="3195638" y="200025"/>
                  <a:pt x="3228975" y="220662"/>
                </a:cubicBezTo>
                <a:cubicBezTo>
                  <a:pt x="3262313" y="241300"/>
                  <a:pt x="3297238" y="252412"/>
                  <a:pt x="3305175" y="277812"/>
                </a:cubicBezTo>
                <a:cubicBezTo>
                  <a:pt x="3313112" y="303212"/>
                  <a:pt x="3243263" y="334962"/>
                  <a:pt x="3276600" y="373062"/>
                </a:cubicBezTo>
                <a:cubicBezTo>
                  <a:pt x="3309937" y="411162"/>
                  <a:pt x="3454400" y="469900"/>
                  <a:pt x="3505200" y="506412"/>
                </a:cubicBezTo>
                <a:cubicBezTo>
                  <a:pt x="3556000" y="542924"/>
                  <a:pt x="3567113" y="566737"/>
                  <a:pt x="3581400" y="592137"/>
                </a:cubicBezTo>
                <a:cubicBezTo>
                  <a:pt x="3595687" y="617537"/>
                  <a:pt x="3562350" y="630237"/>
                  <a:pt x="3590925" y="658812"/>
                </a:cubicBezTo>
                <a:cubicBezTo>
                  <a:pt x="3619500" y="687387"/>
                  <a:pt x="3700463" y="723900"/>
                  <a:pt x="3752850" y="763587"/>
                </a:cubicBezTo>
                <a:cubicBezTo>
                  <a:pt x="3805238" y="803275"/>
                  <a:pt x="3824288" y="800100"/>
                  <a:pt x="3905250" y="896937"/>
                </a:cubicBezTo>
                <a:cubicBezTo>
                  <a:pt x="3986212" y="993774"/>
                  <a:pt x="4170363" y="1254125"/>
                  <a:pt x="4238625" y="1344612"/>
                </a:cubicBezTo>
                <a:cubicBezTo>
                  <a:pt x="4306887" y="1435099"/>
                  <a:pt x="4300538" y="1390650"/>
                  <a:pt x="4314825" y="1439862"/>
                </a:cubicBezTo>
                <a:cubicBezTo>
                  <a:pt x="4329113" y="1489075"/>
                  <a:pt x="4302125" y="1573212"/>
                  <a:pt x="4324350" y="1639887"/>
                </a:cubicBezTo>
                <a:cubicBezTo>
                  <a:pt x="4346575" y="1706562"/>
                  <a:pt x="4403725" y="1785937"/>
                  <a:pt x="4448175" y="1839912"/>
                </a:cubicBezTo>
                <a:cubicBezTo>
                  <a:pt x="4492625" y="1893887"/>
                  <a:pt x="4511675" y="1905000"/>
                  <a:pt x="4591050" y="1963737"/>
                </a:cubicBezTo>
                <a:cubicBezTo>
                  <a:pt x="4670425" y="2022474"/>
                  <a:pt x="4883150" y="2127250"/>
                  <a:pt x="4924425" y="2192337"/>
                </a:cubicBezTo>
                <a:cubicBezTo>
                  <a:pt x="4965700" y="2257425"/>
                  <a:pt x="4862512" y="2290762"/>
                  <a:pt x="4838700" y="2354262"/>
                </a:cubicBezTo>
                <a:cubicBezTo>
                  <a:pt x="4814888" y="2417762"/>
                  <a:pt x="4772025" y="2505075"/>
                  <a:pt x="4781550" y="2573337"/>
                </a:cubicBezTo>
                <a:cubicBezTo>
                  <a:pt x="4791075" y="2641599"/>
                  <a:pt x="4884738" y="2709862"/>
                  <a:pt x="4895850" y="2763837"/>
                </a:cubicBezTo>
                <a:cubicBezTo>
                  <a:pt x="4906962" y="2817812"/>
                  <a:pt x="4848225" y="2857500"/>
                  <a:pt x="4848225" y="2897187"/>
                </a:cubicBezTo>
                <a:cubicBezTo>
                  <a:pt x="4848225" y="2936874"/>
                  <a:pt x="4903787" y="2947987"/>
                  <a:pt x="4895850" y="3001962"/>
                </a:cubicBezTo>
                <a:cubicBezTo>
                  <a:pt x="4887913" y="3055937"/>
                  <a:pt x="4800600" y="3144837"/>
                  <a:pt x="4800600" y="3221037"/>
                </a:cubicBezTo>
                <a:cubicBezTo>
                  <a:pt x="4800600" y="3297237"/>
                  <a:pt x="4881563" y="3378200"/>
                  <a:pt x="4895850" y="3459162"/>
                </a:cubicBezTo>
                <a:cubicBezTo>
                  <a:pt x="4910138" y="3540125"/>
                  <a:pt x="4926012" y="3632200"/>
                  <a:pt x="4886325" y="3706812"/>
                </a:cubicBezTo>
                <a:cubicBezTo>
                  <a:pt x="4846638" y="3781424"/>
                  <a:pt x="4778375" y="3846512"/>
                  <a:pt x="4657725" y="3906837"/>
                </a:cubicBezTo>
                <a:cubicBezTo>
                  <a:pt x="4537075" y="3967162"/>
                  <a:pt x="4286250" y="3986212"/>
                  <a:pt x="4162425" y="4068762"/>
                </a:cubicBezTo>
                <a:cubicBezTo>
                  <a:pt x="4038600" y="4151312"/>
                  <a:pt x="3976687" y="4292600"/>
                  <a:pt x="3914775" y="4402137"/>
                </a:cubicBezTo>
                <a:cubicBezTo>
                  <a:pt x="3852863" y="4511674"/>
                  <a:pt x="3843338" y="4640262"/>
                  <a:pt x="3790950" y="4725987"/>
                </a:cubicBezTo>
                <a:cubicBezTo>
                  <a:pt x="3738563" y="4811712"/>
                  <a:pt x="3646487" y="4849812"/>
                  <a:pt x="3600450" y="4916487"/>
                </a:cubicBezTo>
                <a:cubicBezTo>
                  <a:pt x="3554413" y="4983162"/>
                  <a:pt x="3478212" y="5054599"/>
                  <a:pt x="3514725" y="5126037"/>
                </a:cubicBezTo>
                <a:cubicBezTo>
                  <a:pt x="3551238" y="5197475"/>
                  <a:pt x="3603625" y="5122862"/>
                  <a:pt x="3819525" y="5345112"/>
                </a:cubicBezTo>
                <a:cubicBezTo>
                  <a:pt x="4035425" y="5567362"/>
                  <a:pt x="4592638" y="6249987"/>
                  <a:pt x="4810125" y="645953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 defTabSz="642915">
              <a:defRPr/>
            </a:pPr>
            <a:endParaRPr lang="ko-KR" altLang="en-US" sz="17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  <a:cs typeface="ヒラギノ角ゴ ProN W3"/>
              <a:sym typeface="Arial" pitchFamily="34" charset="0"/>
            </a:endParaRPr>
          </a:p>
        </p:txBody>
      </p:sp>
      <p:sp>
        <p:nvSpPr>
          <p:cNvPr id="14" name="직사각형 15"/>
          <p:cNvSpPr>
            <a:spLocks noChangeArrowheads="1"/>
          </p:cNvSpPr>
          <p:nvPr/>
        </p:nvSpPr>
        <p:spPr bwMode="auto">
          <a:xfrm>
            <a:off x="1780253" y="2087533"/>
            <a:ext cx="620664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7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나눔고딕" charset="0"/>
                <a:sym typeface="Arial" charset="0"/>
              </a:rPr>
              <a:t>타인</a:t>
            </a:r>
          </a:p>
        </p:txBody>
      </p:sp>
      <p:sp>
        <p:nvSpPr>
          <p:cNvPr id="15" name="직사각형 16"/>
          <p:cNvSpPr>
            <a:spLocks noChangeArrowheads="1"/>
          </p:cNvSpPr>
          <p:nvPr/>
        </p:nvSpPr>
        <p:spPr bwMode="auto">
          <a:xfrm>
            <a:off x="1816531" y="3975045"/>
            <a:ext cx="620664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7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맑은 고딕" charset="0"/>
                <a:sym typeface="Arial" charset="0"/>
              </a:rPr>
              <a:t>자신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0551" y="2231896"/>
            <a:ext cx="3382637" cy="492434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타인을 필터로 한 사회적 지각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: 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타인의 동기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태도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행동을 판단하는 방식</a:t>
            </a:r>
          </a:p>
        </p:txBody>
      </p:sp>
      <p:cxnSp>
        <p:nvCxnSpPr>
          <p:cNvPr id="17" name="꺾인 연결선 16"/>
          <p:cNvCxnSpPr>
            <a:stCxn id="13" idx="25"/>
            <a:endCxn id="12" idx="13"/>
          </p:cNvCxnSpPr>
          <p:nvPr/>
        </p:nvCxnSpPr>
        <p:spPr>
          <a:xfrm>
            <a:off x="1696563" y="2307426"/>
            <a:ext cx="110505" cy="2128615"/>
          </a:xfrm>
          <a:prstGeom prst="bentConnector3">
            <a:avLst>
              <a:gd name="adj1" fmla="val -631322"/>
            </a:avLst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80551" y="4176112"/>
            <a:ext cx="3438742" cy="692489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자신에 대한 인식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: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자신의 동기 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태도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 / </a:t>
            </a:r>
            <a:r>
              <a:rPr lang="ko-KR" altLang="en-US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행동을 판단하는 방식</a:t>
            </a:r>
            <a:r>
              <a:rPr lang="en-US" altLang="ko-KR" sz="13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1F497D"/>
                </a:solidFill>
                <a:latin typeface="HY견고딕" pitchFamily="18" charset="-127"/>
                <a:ea typeface="HY견고딕" pitchFamily="18" charset="-127"/>
                <a:cs typeface="ヒラギノ角ゴ ProN W3" charset="0"/>
                <a:sym typeface="Arial" pitchFamily="34" charset="0"/>
              </a:rPr>
              <a:t> </a:t>
            </a:r>
          </a:p>
          <a:p>
            <a:pPr defTabSz="642915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13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1F497D"/>
              </a:solidFill>
              <a:latin typeface="HY견고딕" pitchFamily="18" charset="-127"/>
              <a:ea typeface="HY견고딕" pitchFamily="18" charset="-127"/>
              <a:cs typeface="ヒラギノ角ゴ ProN W3" charset="0"/>
              <a:sym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버크만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진단의 역량분석 요인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6"/>
          <p:cNvGrpSpPr/>
          <p:nvPr/>
        </p:nvGrpSpPr>
        <p:grpSpPr>
          <a:xfrm>
            <a:off x="1048560" y="1940078"/>
            <a:ext cx="4876502" cy="4603325"/>
            <a:chOff x="883942" y="777223"/>
            <a:chExt cx="6210997" cy="5863063"/>
          </a:xfrm>
        </p:grpSpPr>
        <p:grpSp>
          <p:nvGrpSpPr>
            <p:cNvPr id="4" name="그룹 11"/>
            <p:cNvGrpSpPr/>
            <p:nvPr/>
          </p:nvGrpSpPr>
          <p:grpSpPr>
            <a:xfrm>
              <a:off x="883942" y="777223"/>
              <a:ext cx="6210997" cy="5863063"/>
              <a:chOff x="883942" y="777223"/>
              <a:chExt cx="6210997" cy="5863063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3942" y="777223"/>
                <a:ext cx="6210997" cy="5863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직사각형 7"/>
              <p:cNvSpPr/>
              <p:nvPr/>
            </p:nvSpPr>
            <p:spPr bwMode="auto">
              <a:xfrm>
                <a:off x="1180407" y="1097280"/>
                <a:ext cx="1230284" cy="26600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5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Y견고딕" pitchFamily="18" charset="-127"/>
                  <a:ea typeface="HY견고딕" pitchFamily="18" charset="-127"/>
                  <a:cs typeface="ヒラギノ角ゴ ProN W3" charset="0"/>
                  <a:sym typeface="Arial" charset="0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 bwMode="auto">
            <a:xfrm>
              <a:off x="1180407" y="6192982"/>
              <a:ext cx="2660073" cy="224443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5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견고딕" pitchFamily="18" charset="-127"/>
                <a:ea typeface="HY견고딕" pitchFamily="18" charset="-127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857106" y="6084916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 smtClean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ヒラギノ角ゴ ProN W3"/>
                  <a:sym typeface="Arial" pitchFamily="34" charset="0"/>
                </a:rPr>
                <a:t>링크클릭</a:t>
              </a:r>
              <a:endParaRPr lang="ko-KR" altLang="en-US" sz="15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ヒラギノ角ゴ ProN W3"/>
                <a:sym typeface="Arial" pitchFamily="34" charset="0"/>
              </a:endParaRPr>
            </a:p>
          </p:txBody>
        </p:sp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405" y="1069560"/>
            <a:ext cx="4892917" cy="65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 bwMode="auto">
          <a:xfrm>
            <a:off x="2797015" y="1516549"/>
            <a:ext cx="2088530" cy="17621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85544" y="1411799"/>
            <a:ext cx="2280027" cy="339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5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ヒラギノ角ゴ ProN W3"/>
                <a:sym typeface="Arial" pitchFamily="34" charset="0"/>
              </a:rPr>
              <a:t>진단메일확인</a:t>
            </a:r>
            <a:endParaRPr lang="ko-KR" altLang="en-US" sz="15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ヒラギノ角ゴ ProN W3"/>
              <a:sym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Birkman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Method Questionnaire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Birkman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Method Questionnaire</a:t>
            </a:r>
          </a:p>
        </p:txBody>
      </p:sp>
      <p:sp>
        <p:nvSpPr>
          <p:cNvPr id="13" name="직사각형 1"/>
          <p:cNvSpPr>
            <a:spLocks noChangeArrowheads="1"/>
          </p:cNvSpPr>
          <p:nvPr/>
        </p:nvSpPr>
        <p:spPr bwMode="auto">
          <a:xfrm>
            <a:off x="383129" y="943591"/>
            <a:ext cx="8152862" cy="25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진단포맷이 변경된 이후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, Window </a:t>
            </a:r>
            <a:r>
              <a:rPr lang="en-US" altLang="ko-KR" sz="1200" dirty="0" err="1" smtClean="0">
                <a:latin typeface="돋움" pitchFamily="50" charset="-127"/>
                <a:ea typeface="돋움" pitchFamily="50" charset="-127"/>
              </a:rPr>
              <a:t>xp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버전 및 일부 </a:t>
            </a:r>
            <a:r>
              <a:rPr lang="ko-KR" altLang="en-US" sz="1200" dirty="0" err="1" smtClean="0">
                <a:latin typeface="돋움" pitchFamily="50" charset="-127"/>
                <a:ea typeface="돋움" pitchFamily="50" charset="-127"/>
              </a:rPr>
              <a:t>익스플로러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 버전에서 진단 접속이 불가한 점 </a:t>
            </a:r>
            <a:r>
              <a:rPr lang="ko-KR" altLang="en-US" sz="1200" dirty="0" err="1" smtClean="0">
                <a:latin typeface="돋움" pitchFamily="50" charset="-127"/>
                <a:ea typeface="돋움" pitchFamily="50" charset="-127"/>
              </a:rPr>
              <a:t>양해부탁드립니다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</p:txBody>
      </p:sp>
      <p:pic>
        <p:nvPicPr>
          <p:cNvPr id="1026" name="Picture 2" descr="D:\버크만코리아(임지연)\버크만\04 버크만 자료\03 리포트 및 보고서\new Questionnaire2015\에러페이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175" y="3108145"/>
            <a:ext cx="4608513" cy="3405368"/>
          </a:xfrm>
          <a:prstGeom prst="rect">
            <a:avLst/>
          </a:prstGeom>
          <a:noFill/>
        </p:spPr>
      </p:pic>
      <p:sp>
        <p:nvSpPr>
          <p:cNvPr id="15" name="직사각형 1"/>
          <p:cNvSpPr>
            <a:spLocks noChangeArrowheads="1"/>
          </p:cNvSpPr>
          <p:nvPr/>
        </p:nvSpPr>
        <p:spPr bwMode="auto">
          <a:xfrm>
            <a:off x="516479" y="1296016"/>
            <a:ext cx="5362033" cy="158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첨부된 이미지와 같이 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&lt;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접속불가 안내페이지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&gt;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가 열릴 경우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,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다음과 같은 방법을 통해 진단링크에 접속해주시기 바랍니다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방법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1)  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크롬브라우저를 다운로드 받아 설치하신 뒤 접속해주시기 바랍니다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     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  <a:hlinkClick r:id="rId3"/>
              </a:rPr>
              <a:t>https://www.google.com/intl/ko/chrome/browser/features.html</a:t>
            </a:r>
            <a:endParaRPr lang="en-US" altLang="ko-KR" sz="1200" dirty="0" smtClean="0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20000"/>
              </a:lnSpc>
            </a:pPr>
            <a:endParaRPr lang="en-US" altLang="ko-KR" sz="1200" dirty="0" smtClean="0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방법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2)  </a:t>
            </a:r>
            <a:r>
              <a:rPr lang="ko-KR" altLang="en-US" sz="1200" dirty="0" err="1" smtClean="0">
                <a:latin typeface="돋움" pitchFamily="50" charset="-127"/>
                <a:ea typeface="돋움" pitchFamily="50" charset="-127"/>
              </a:rPr>
              <a:t>스마트폰을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 사용하여 진단에 접속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/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실시해주시기 바랍니다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495019" y="3107249"/>
            <a:ext cx="2280027" cy="339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5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ヒラギノ角ゴ ProN W3"/>
                <a:sym typeface="Arial" pitchFamily="34" charset="0"/>
              </a:rPr>
              <a:t>접속불가 안내페이지</a:t>
            </a:r>
            <a:endParaRPr lang="ko-KR" altLang="en-US" sz="15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ヒラギノ角ゴ ProN W3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504949" y="1918389"/>
            <a:ext cx="6280597" cy="4285855"/>
            <a:chOff x="1048181" y="1117016"/>
            <a:chExt cx="7175516" cy="4896544"/>
          </a:xfrm>
        </p:grpSpPr>
        <p:sp>
          <p:nvSpPr>
            <p:cNvPr id="2" name="직사각형 1"/>
            <p:cNvSpPr/>
            <p:nvPr/>
          </p:nvSpPr>
          <p:spPr>
            <a:xfrm>
              <a:off x="1454994" y="5373441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700" b="1" dirty="0">
                  <a:solidFill>
                    <a:srgbClr val="C00000"/>
                  </a:solidFill>
                  <a:latin typeface="-윤고딕320" pitchFamily="18" charset="-127"/>
                  <a:ea typeface="-윤고딕320" pitchFamily="18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  <p:sp>
          <p:nvSpPr>
            <p:cNvPr id="3" name="직사각형 2"/>
            <p:cNvSpPr/>
            <p:nvPr/>
          </p:nvSpPr>
          <p:spPr bwMode="auto">
            <a:xfrm>
              <a:off x="5539873" y="1881810"/>
              <a:ext cx="2683824" cy="5759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7647" t="16384" r="27590" b="21202"/>
            <a:stretch>
              <a:fillRect/>
            </a:stretch>
          </p:blipFill>
          <p:spPr bwMode="auto">
            <a:xfrm>
              <a:off x="1048181" y="1117016"/>
              <a:ext cx="6243094" cy="489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2615003" y="4037176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버크만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진단 유형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Part1/2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83129" y="991216"/>
            <a:ext cx="7696005" cy="70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그렇다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/</a:t>
            </a:r>
            <a:r>
              <a:rPr lang="ko-KR" altLang="en-US" sz="1200" dirty="0" err="1" smtClean="0">
                <a:latin typeface="돋움" pitchFamily="50" charset="-127"/>
                <a:ea typeface="돋움" pitchFamily="50" charset="-127"/>
              </a:rPr>
              <a:t>아니다에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 대하여 무작위로 선택하실 경우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, 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패턴오류로 인하여 리포트가 생성되지 않을 수 있습니다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반드시 문항을 잘 읽어보신 뒤 선택해주시기 바랍니다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</a:t>
            </a:r>
            <a:r>
              <a:rPr lang="ko-KR" altLang="en-US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리포트가 생성되지 않을 경우</a:t>
            </a:r>
            <a:r>
              <a:rPr lang="en-US" altLang="ko-KR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, 298</a:t>
            </a:r>
            <a:r>
              <a:rPr lang="ko-KR" altLang="en-US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문항을 처음부터 다시 실시해주셔야 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9075" y="4495801"/>
            <a:ext cx="3867150" cy="1738358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버크만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진단 유형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Part3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371599" y="1832023"/>
            <a:ext cx="5611439" cy="4258196"/>
            <a:chOff x="632644" y="1182731"/>
            <a:chExt cx="6391563" cy="4850186"/>
          </a:xfrm>
        </p:grpSpPr>
        <p:pic>
          <p:nvPicPr>
            <p:cNvPr id="11" name="Picture 3" descr="C:\Users\Administrator\Desktop\파트3.JPG"/>
            <p:cNvPicPr>
              <a:picLocks noChangeAspect="1" noChangeArrowheads="1"/>
            </p:cNvPicPr>
            <p:nvPr/>
          </p:nvPicPr>
          <p:blipFill>
            <a:blip r:embed="rId2" cstate="print"/>
            <a:srcRect l="19035" r="17898"/>
            <a:stretch>
              <a:fillRect/>
            </a:stretch>
          </p:blipFill>
          <p:spPr bwMode="auto">
            <a:xfrm>
              <a:off x="632644" y="1182731"/>
              <a:ext cx="6391563" cy="4850186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2919803" y="3935575"/>
              <a:ext cx="1297037" cy="431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0" tIns="45716" rIns="91430" bIns="45716" anchor="ctr"/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ヒラギノ角ゴ ProN W3"/>
                  <a:sym typeface="Arial" pitchFamily="34" charset="0"/>
                </a:rPr>
                <a:t>상세문항</a:t>
              </a:r>
            </a:p>
          </p:txBody>
        </p:sp>
      </p:grp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345029" y="1010266"/>
            <a:ext cx="8580863" cy="70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88" tIns="32144" rIns="64288" bIns="32144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4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가지 직업에 대한 자신의 관심순위를 배열하지 않고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, 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반복적으로 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“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다음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”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을 선택하실 경우 리포트가 생성되지 않습니다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반드시 직업의 관심 순위를 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1-4</a:t>
            </a: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순위로 배열해주시기 바랍니다</a:t>
            </a:r>
            <a:r>
              <a:rPr lang="en-US" altLang="ko-KR" sz="1200" dirty="0" smtClean="0">
                <a:latin typeface="돋움" pitchFamily="50" charset="-127"/>
                <a:ea typeface="돋움" pitchFamily="50" charset="-127"/>
              </a:rPr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ko-KR" altLang="en-US" sz="1200" dirty="0" smtClean="0">
                <a:latin typeface="돋움" pitchFamily="50" charset="-127"/>
                <a:ea typeface="돋움" pitchFamily="50" charset="-127"/>
              </a:rPr>
              <a:t>▶ </a:t>
            </a:r>
            <a:r>
              <a:rPr lang="ko-KR" altLang="en-US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리포트가 생성되지 않을 경우</a:t>
            </a:r>
            <a:r>
              <a:rPr lang="en-US" altLang="ko-KR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, 298</a:t>
            </a:r>
            <a:r>
              <a:rPr lang="ko-KR" altLang="en-US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문항을 처음부터 다시 실시해주셔야 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.</a:t>
            </a:r>
          </a:p>
        </p:txBody>
      </p:sp>
      <p:pic>
        <p:nvPicPr>
          <p:cNvPr id="1026" name="Picture 2" descr="C:\Users\Administrator\Desktop\image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6686" y="4276725"/>
            <a:ext cx="3349539" cy="2299914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7360" y="1185040"/>
            <a:ext cx="4933901" cy="56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 bwMode="auto">
          <a:xfrm>
            <a:off x="2788702" y="1525823"/>
            <a:ext cx="2088530" cy="17621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885544" y="1362882"/>
            <a:ext cx="2280027" cy="339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5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ヒラギノ角ゴ ProN W3"/>
                <a:sym typeface="Arial" pitchFamily="34" charset="0"/>
              </a:rPr>
              <a:t>결과메일확인</a:t>
            </a:r>
            <a:endParaRPr lang="ko-KR" altLang="en-US" sz="15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ヒラギノ角ゴ ProN W3"/>
              <a:sym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b="30605"/>
          <a:stretch>
            <a:fillRect/>
          </a:stretch>
        </p:blipFill>
        <p:spPr bwMode="auto">
          <a:xfrm>
            <a:off x="1037360" y="2104037"/>
            <a:ext cx="6179733" cy="13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23"/>
          <p:cNvGrpSpPr/>
          <p:nvPr/>
        </p:nvGrpSpPr>
        <p:grpSpPr>
          <a:xfrm>
            <a:off x="1624974" y="2830896"/>
            <a:ext cx="3845491" cy="339160"/>
            <a:chOff x="2001945" y="4704837"/>
            <a:chExt cx="3845491" cy="339160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2149936" y="4793103"/>
              <a:ext cx="461962" cy="172800"/>
            </a:xfrm>
            <a:prstGeom prst="rect">
              <a:avLst/>
            </a:prstGeom>
            <a:solidFill>
              <a:srgbClr val="BBE0E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5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견고딕" pitchFamily="18" charset="-127"/>
                <a:ea typeface="HY견고딕" pitchFamily="18" charset="-127"/>
                <a:cs typeface="ヒラギノ角ゴ ProN W3" charset="0"/>
                <a:sym typeface="Arial" charset="0"/>
              </a:endParaRPr>
            </a:p>
          </p:txBody>
        </p:sp>
        <p:grpSp>
          <p:nvGrpSpPr>
            <p:cNvPr id="9" name="그룹 15"/>
            <p:cNvGrpSpPr/>
            <p:nvPr/>
          </p:nvGrpSpPr>
          <p:grpSpPr>
            <a:xfrm>
              <a:off x="2001945" y="4704837"/>
              <a:ext cx="3845491" cy="339160"/>
              <a:chOff x="1281327" y="6107360"/>
              <a:chExt cx="3845491" cy="339160"/>
            </a:xfrm>
          </p:grpSpPr>
          <p:sp>
            <p:nvSpPr>
              <p:cNvPr id="10" name="직사각형 9"/>
              <p:cNvSpPr/>
              <p:nvPr/>
            </p:nvSpPr>
            <p:spPr bwMode="auto">
              <a:xfrm>
                <a:off x="1281327" y="6192207"/>
                <a:ext cx="2088530" cy="176219"/>
              </a:xfrm>
              <a:prstGeom prst="rect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5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Y견고딕" pitchFamily="18" charset="-127"/>
                  <a:ea typeface="HY견고딕" pitchFamily="18" charset="-127"/>
                  <a:cs typeface="ヒラギノ角ゴ ProN W3" charset="0"/>
                  <a:sym typeface="Arial" charset="0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3382910" y="6107360"/>
                <a:ext cx="1743908" cy="3391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0" tIns="45716" rIns="91430" bIns="45716" anchor="ctr"/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ko-KR" altLang="en-US" sz="1500" dirty="0" smtClean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ヒラギノ角ゴ ProN W3"/>
                    <a:sym typeface="Arial" pitchFamily="34" charset="0"/>
                  </a:rPr>
                  <a:t>파일 다운로드</a:t>
                </a:r>
                <a:endParaRPr lang="ko-KR" altLang="en-US" sz="1500" dirty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ヒラギノ角ゴ ProN W3"/>
                  <a:sym typeface="Arial" pitchFamily="34" charset="0"/>
                </a:endParaRPr>
              </a:p>
            </p:txBody>
          </p:sp>
        </p:grpSp>
      </p:grpSp>
      <p:sp>
        <p:nvSpPr>
          <p:cNvPr id="12" name="직사각형 20"/>
          <p:cNvSpPr/>
          <p:nvPr/>
        </p:nvSpPr>
        <p:spPr>
          <a:xfrm>
            <a:off x="793299" y="3873731"/>
            <a:ext cx="7393214" cy="201164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endParaRPr lang="ko-KR" altLang="en-US" sz="1600">
              <a:solidFill>
                <a:srgbClr val="FFFFFF"/>
              </a:solidFill>
              <a:latin typeface="HY견고딕" pitchFamily="18" charset="-127"/>
              <a:ea typeface="HY견고딕" pitchFamily="18" charset="-127"/>
              <a:cs typeface="-윤고딕310" charset="0"/>
            </a:endParaRPr>
          </a:p>
        </p:txBody>
      </p:sp>
      <p:sp>
        <p:nvSpPr>
          <p:cNvPr id="13" name="직사각형 21"/>
          <p:cNvSpPr/>
          <p:nvPr/>
        </p:nvSpPr>
        <p:spPr>
          <a:xfrm>
            <a:off x="863619" y="3713180"/>
            <a:ext cx="3057374" cy="32182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r>
              <a:rPr lang="en-US" altLang="ko-KR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Birkman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Report (Basic)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0688" y="4254303"/>
            <a:ext cx="1083369" cy="377537"/>
          </a:xfrm>
          <a:prstGeom prst="rect">
            <a:avLst/>
          </a:prstGeom>
          <a:noFill/>
        </p:spPr>
        <p:txBody>
          <a:bodyPr wrap="none" lIns="130046" tIns="65023" rIns="130046" bIns="65023">
            <a:spAutoFit/>
          </a:bodyPr>
          <a:lstStyle/>
          <a:p>
            <a:pPr>
              <a:defRPr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돋움" pitchFamily="50" charset="-127"/>
                <a:ea typeface="돋움" pitchFamily="50" charset="-127"/>
                <a:cs typeface="Helvetica Light" charset="0"/>
              </a:rPr>
              <a:t>내용구성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latin typeface="돋움" pitchFamily="50" charset="-127"/>
              <a:ea typeface="돋움" pitchFamily="50" charset="-127"/>
              <a:cs typeface="Helvetica Light" charset="0"/>
            </a:endParaRPr>
          </a:p>
        </p:txBody>
      </p:sp>
      <p:sp>
        <p:nvSpPr>
          <p:cNvPr id="15" name="직사각형 23"/>
          <p:cNvSpPr/>
          <p:nvPr/>
        </p:nvSpPr>
        <p:spPr>
          <a:xfrm>
            <a:off x="2670450" y="4799352"/>
            <a:ext cx="1667658" cy="2815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r>
              <a:rPr lang="ko-KR" altLang="en-US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생활양식도해</a:t>
            </a:r>
            <a:r>
              <a:rPr lang="en-US" altLang="ko-KR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(LSG)</a:t>
            </a:r>
            <a:endParaRPr lang="ko-KR" altLang="en-US" sz="12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" name="직사각형 24"/>
          <p:cNvSpPr/>
          <p:nvPr/>
        </p:nvSpPr>
        <p:spPr>
          <a:xfrm>
            <a:off x="4504261" y="5402731"/>
            <a:ext cx="1667658" cy="2815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r>
              <a:rPr lang="ko-KR" altLang="en-US" sz="120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직업군직업명</a:t>
            </a:r>
            <a:r>
              <a:rPr lang="en-US" altLang="ko-KR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 (CMR)</a:t>
            </a:r>
            <a:endParaRPr lang="ko-KR" altLang="en-US" sz="12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" name="직사각형 25"/>
          <p:cNvSpPr/>
          <p:nvPr/>
        </p:nvSpPr>
        <p:spPr>
          <a:xfrm>
            <a:off x="6312762" y="5402731"/>
            <a:ext cx="1667658" cy="2815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r>
              <a:rPr lang="ko-KR" altLang="en-US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커리어가이드</a:t>
            </a:r>
            <a:r>
              <a:rPr lang="en-US" altLang="ko-KR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(S&amp;N)</a:t>
            </a:r>
            <a:endParaRPr lang="ko-KR" altLang="en-US" sz="12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8" name="직사각형 26"/>
          <p:cNvSpPr/>
          <p:nvPr/>
        </p:nvSpPr>
        <p:spPr>
          <a:xfrm>
            <a:off x="2670450" y="5402731"/>
            <a:ext cx="1667658" cy="2815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>
              <a:defRPr/>
            </a:pPr>
            <a:r>
              <a:rPr lang="ko-KR" altLang="en-US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조직지향점</a:t>
            </a:r>
            <a:r>
              <a:rPr lang="en-US" altLang="ko-KR" sz="12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t>(CMR)</a:t>
            </a:r>
            <a:endParaRPr lang="ko-KR" altLang="en-US" sz="1200" dirty="0"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7231" y="4276559"/>
            <a:ext cx="894540" cy="1408029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그룹 53"/>
          <p:cNvGrpSpPr>
            <a:grpSpLocks/>
          </p:cNvGrpSpPr>
          <p:nvPr/>
        </p:nvGrpSpPr>
        <p:grpSpPr bwMode="auto">
          <a:xfrm>
            <a:off x="5070143" y="4191942"/>
            <a:ext cx="2651631" cy="1092124"/>
            <a:chOff x="5242155" y="6121189"/>
            <a:chExt cx="7004837" cy="2609817"/>
          </a:xfrm>
        </p:grpSpPr>
        <p:grpSp>
          <p:nvGrpSpPr>
            <p:cNvPr id="21" name="그룹 49"/>
            <p:cNvGrpSpPr/>
            <p:nvPr/>
          </p:nvGrpSpPr>
          <p:grpSpPr>
            <a:xfrm rot="472994">
              <a:off x="10302776" y="6150596"/>
              <a:ext cx="1944216" cy="2468016"/>
              <a:chOff x="868363" y="2520950"/>
              <a:chExt cx="5634037" cy="7065963"/>
            </a:xfrm>
            <a:solidFill>
              <a:schemeClr val="bg1"/>
            </a:solidFill>
          </p:grpSpPr>
          <p:sp>
            <p:nvSpPr>
              <p:cNvPr id="38" name="AutoShape 2"/>
              <p:cNvSpPr>
                <a:spLocks/>
              </p:cNvSpPr>
              <p:nvPr/>
            </p:nvSpPr>
            <p:spPr bwMode="auto">
              <a:xfrm>
                <a:off x="868363" y="2520950"/>
                <a:ext cx="5634037" cy="7065963"/>
              </a:xfrm>
              <a:prstGeom prst="roundRect">
                <a:avLst>
                  <a:gd name="adj" fmla="val 3782"/>
                </a:avLst>
              </a:prstGeom>
              <a:grpFill/>
              <a:ln w="451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lIns="72248" tIns="72248" rIns="72248" bIns="72248" anchor="ctr"/>
              <a:lstStyle/>
              <a:p>
                <a:pPr>
                  <a:defRPr/>
                </a:pPr>
                <a:endParaRPr lang="ko-KR" altLang="en-US" sz="1200">
                  <a:latin typeface="HY견고딕" pitchFamily="18" charset="-127"/>
                  <a:ea typeface="HY견고딕" pitchFamily="18" charset="-127"/>
                  <a:cs typeface="Helvetica Light" charset="0"/>
                </a:endParaRPr>
              </a:p>
            </p:txBody>
          </p:sp>
          <p:sp>
            <p:nvSpPr>
              <p:cNvPr id="39" name="Rectangle 3"/>
              <p:cNvSpPr>
                <a:spLocks/>
              </p:cNvSpPr>
              <p:nvPr/>
            </p:nvSpPr>
            <p:spPr bwMode="auto">
              <a:xfrm>
                <a:off x="1603375" y="2701925"/>
                <a:ext cx="4141788" cy="1236663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  <p:txBody>
              <a:bodyPr lIns="126435" tIns="72248" rIns="126435" bIns="72248"/>
              <a:lstStyle/>
              <a:p>
                <a:pPr defTabSz="1300163">
                  <a:lnSpc>
                    <a:spcPct val="150000"/>
                  </a:lnSpc>
                  <a:defRPr/>
                </a:pPr>
                <a:r>
                  <a:rPr lang="ko-KR" sz="500" dirty="0" err="1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직업군</a:t>
                </a:r>
                <a:r>
                  <a:rPr lang="ko-KR" sz="500" dirty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 </a:t>
                </a:r>
                <a:r>
                  <a:rPr lang="ko-KR" sz="500" dirty="0" err="1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직업명</a:t>
                </a:r>
                <a:endParaRPr lang="ko-KR" sz="500" dirty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Helvetica Light" charset="0"/>
                  <a:sym typeface="Helvetica" charset="0"/>
                </a:endParaRPr>
              </a:p>
              <a:p>
                <a:pPr defTabSz="1300163">
                  <a:lnSpc>
                    <a:spcPct val="150000"/>
                  </a:lnSpc>
                  <a:defRPr/>
                </a:pPr>
                <a:r>
                  <a:rPr lang="ko-KR" altLang="ko-KR" sz="500" dirty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Job Families / Job Tiltels</a:t>
                </a:r>
                <a:endParaRPr lang="ko-KR" altLang="ko-KR" sz="500" dirty="0">
                  <a:latin typeface="HY견고딕" pitchFamily="18" charset="-127"/>
                  <a:ea typeface="HY견고딕" pitchFamily="18" charset="-127"/>
                  <a:cs typeface="Helvetica Light" charset="0"/>
                </a:endParaRPr>
              </a:p>
            </p:txBody>
          </p:sp>
          <p:pic>
            <p:nvPicPr>
              <p:cNvPr id="40" name="Picture 5" descr="image33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77938" y="5387975"/>
                <a:ext cx="4848225" cy="3481388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</p:pic>
        </p:grpSp>
        <p:grpSp>
          <p:nvGrpSpPr>
            <p:cNvPr id="22" name="그룹 45"/>
            <p:cNvGrpSpPr/>
            <p:nvPr/>
          </p:nvGrpSpPr>
          <p:grpSpPr>
            <a:xfrm rot="634884">
              <a:off x="10036743" y="6186455"/>
              <a:ext cx="1944216" cy="2468016"/>
              <a:chOff x="868364" y="2520949"/>
              <a:chExt cx="5634038" cy="7065963"/>
            </a:xfrm>
            <a:solidFill>
              <a:schemeClr val="bg1"/>
            </a:solidFill>
          </p:grpSpPr>
          <p:sp>
            <p:nvSpPr>
              <p:cNvPr id="36" name="AutoShape 2"/>
              <p:cNvSpPr>
                <a:spLocks/>
              </p:cNvSpPr>
              <p:nvPr/>
            </p:nvSpPr>
            <p:spPr bwMode="auto">
              <a:xfrm>
                <a:off x="868364" y="2520949"/>
                <a:ext cx="5634038" cy="7065963"/>
              </a:xfrm>
              <a:prstGeom prst="roundRect">
                <a:avLst>
                  <a:gd name="adj" fmla="val 3782"/>
                </a:avLst>
              </a:prstGeom>
              <a:grpFill/>
              <a:ln w="451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lIns="72248" tIns="72248" rIns="72248" bIns="72248" anchor="ctr"/>
              <a:lstStyle/>
              <a:p>
                <a:pPr>
                  <a:defRPr/>
                </a:pPr>
                <a:endParaRPr lang="ko-KR" altLang="en-US" sz="1200">
                  <a:latin typeface="HY견고딕" pitchFamily="18" charset="-127"/>
                  <a:ea typeface="HY견고딕" pitchFamily="18" charset="-127"/>
                  <a:cs typeface="Helvetica Light" charset="0"/>
                </a:endParaRPr>
              </a:p>
            </p:txBody>
          </p:sp>
          <p:pic>
            <p:nvPicPr>
              <p:cNvPr id="37" name="Picture 5" descr="image33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77938" y="5387975"/>
                <a:ext cx="4848225" cy="3481388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</p:pic>
        </p:grpSp>
        <p:grpSp>
          <p:nvGrpSpPr>
            <p:cNvPr id="23" name="Group 6"/>
            <p:cNvGrpSpPr>
              <a:grpSpLocks/>
            </p:cNvGrpSpPr>
            <p:nvPr/>
          </p:nvGrpSpPr>
          <p:grpSpPr bwMode="auto">
            <a:xfrm rot="635598">
              <a:off x="9596585" y="6210726"/>
              <a:ext cx="2088232" cy="2520280"/>
              <a:chOff x="0" y="0"/>
              <a:chExt cx="444" cy="557"/>
            </a:xfrm>
            <a:solidFill>
              <a:schemeClr val="bg1"/>
            </a:solidFill>
          </p:grpSpPr>
          <p:grpSp>
            <p:nvGrpSpPr>
              <p:cNvPr id="31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444" cy="557"/>
                <a:chOff x="0" y="0"/>
                <a:chExt cx="444" cy="557"/>
              </a:xfrm>
              <a:grpFill/>
            </p:grpSpPr>
            <p:sp>
              <p:nvSpPr>
                <p:cNvPr id="33" name="AutoShape 8"/>
                <p:cNvSpPr>
                  <a:spLocks/>
                </p:cNvSpPr>
                <p:nvPr/>
              </p:nvSpPr>
              <p:spPr bwMode="auto">
                <a:xfrm>
                  <a:off x="0" y="0"/>
                  <a:ext cx="444" cy="557"/>
                </a:xfrm>
                <a:prstGeom prst="roundRect">
                  <a:avLst>
                    <a:gd name="adj" fmla="val 3782"/>
                  </a:avLst>
                </a:prstGeom>
                <a:grpFill/>
                <a:ln w="4515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ko-KR" altLang="en-US" sz="1200">
                    <a:latin typeface="HY견고딕" pitchFamily="18" charset="-127"/>
                    <a:ea typeface="HY견고딕" pitchFamily="18" charset="-127"/>
                    <a:cs typeface="Helvetica Light" charset="0"/>
                  </a:endParaRPr>
                </a:p>
              </p:txBody>
            </p:sp>
            <p:sp>
              <p:nvSpPr>
                <p:cNvPr id="34" name="Rectangle 9"/>
                <p:cNvSpPr>
                  <a:spLocks/>
                </p:cNvSpPr>
                <p:nvPr/>
              </p:nvSpPr>
              <p:spPr bwMode="auto">
                <a:xfrm>
                  <a:off x="86" y="14"/>
                  <a:ext cx="281" cy="93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85000"/>
                    </a:schemeClr>
                  </a:solidFill>
                  <a:miter lim="0"/>
                  <a:headEnd/>
                  <a:tailEnd/>
                </a:ln>
              </p:spPr>
              <p:txBody>
                <a:bodyPr lIns="126435" tIns="72248" rIns="126435" bIns="72248"/>
                <a:lstStyle/>
                <a:p>
                  <a:pPr defTabSz="1300163">
                    <a:lnSpc>
                      <a:spcPct val="150000"/>
                    </a:lnSpc>
                    <a:defRPr/>
                  </a:pPr>
                  <a:r>
                    <a:rPr lang="ko-KR" sz="500" dirty="0">
                      <a:solidFill>
                        <a:srgbClr val="C00000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커리어 </a:t>
                  </a:r>
                  <a:r>
                    <a:rPr lang="ko-KR" sz="500" dirty="0" err="1">
                      <a:solidFill>
                        <a:srgbClr val="C00000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서머리</a:t>
                  </a:r>
                  <a:endParaRPr lang="ko-KR" sz="500" dirty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endParaRPr>
                </a:p>
                <a:p>
                  <a:pPr defTabSz="1300163">
                    <a:lnSpc>
                      <a:spcPct val="150000"/>
                    </a:lnSpc>
                    <a:defRPr/>
                  </a:pPr>
                  <a:r>
                    <a:rPr lang="ko-KR" altLang="ko-KR" sz="500" dirty="0">
                      <a:solidFill>
                        <a:srgbClr val="C00000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Career Summary</a:t>
                  </a:r>
                  <a:endParaRPr lang="ko-KR" altLang="ko-KR" sz="500" dirty="0">
                    <a:latin typeface="HY견고딕" pitchFamily="18" charset="-127"/>
                    <a:ea typeface="HY견고딕" pitchFamily="18" charset="-127"/>
                    <a:cs typeface="Helvetica Light" charset="0"/>
                  </a:endParaRPr>
                </a:p>
              </p:txBody>
            </p:sp>
            <p:sp>
              <p:nvSpPr>
                <p:cNvPr id="35" name="Rectangle 10"/>
                <p:cNvSpPr>
                  <a:spLocks/>
                </p:cNvSpPr>
                <p:nvPr/>
              </p:nvSpPr>
              <p:spPr bwMode="auto">
                <a:xfrm>
                  <a:off x="16" y="129"/>
                  <a:ext cx="428" cy="72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85000"/>
                    </a:schemeClr>
                  </a:solidFill>
                  <a:miter lim="0"/>
                  <a:headEnd/>
                  <a:tailEnd/>
                </a:ln>
              </p:spPr>
              <p:txBody>
                <a:bodyPr lIns="126435" tIns="72248" rIns="126435" bIns="72248"/>
                <a:lstStyle/>
                <a:p>
                  <a:pPr marL="39688" algn="l" defTabSz="1300163">
                    <a:spcBef>
                      <a:spcPts val="600"/>
                    </a:spcBef>
                    <a:buClr>
                      <a:srgbClr val="1F497D"/>
                    </a:buClr>
                    <a:buSzPct val="100000"/>
                    <a:buFont typeface="ArialMT" charset="0"/>
                    <a:buChar char="•"/>
                    <a:defRPr/>
                  </a:pPr>
                  <a:r>
                    <a:rPr lang="ko-KR" altLang="ko-KR" sz="14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 </a:t>
                  </a:r>
                  <a:r>
                    <a:rPr lang="ko-KR" alt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CMR (</a:t>
                  </a:r>
                  <a:r>
                    <a:rPr 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경력관리리포트</a:t>
                  </a:r>
                  <a:r>
                    <a:rPr lang="ko-KR" alt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)</a:t>
                  </a:r>
                  <a:r>
                    <a:rPr 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에서 </a:t>
                  </a:r>
                </a:p>
                <a:p>
                  <a:pPr marL="39688" algn="l" defTabSz="1300163">
                    <a:spcBef>
                      <a:spcPts val="600"/>
                    </a:spcBef>
                    <a:defRPr/>
                  </a:pPr>
                  <a:r>
                    <a:rPr lang="ko-KR" alt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 </a:t>
                  </a:r>
                  <a:r>
                    <a:rPr 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조직지향점과 </a:t>
                  </a:r>
                  <a:r>
                    <a:rPr lang="ko-KR" sz="500" dirty="0" err="1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직업군</a:t>
                  </a:r>
                  <a:r>
                    <a:rPr 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 </a:t>
                  </a:r>
                  <a:r>
                    <a:rPr lang="ko-KR" sz="500" dirty="0" err="1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직업명</a:t>
                  </a:r>
                  <a:r>
                    <a:rPr lang="ko-KR" sz="500" dirty="0">
                      <a:solidFill>
                        <a:srgbClr val="1F497D"/>
                      </a:solidFill>
                      <a:latin typeface="HY견고딕" pitchFamily="18" charset="-127"/>
                      <a:ea typeface="HY견고딕" pitchFamily="18" charset="-127"/>
                      <a:cs typeface="Helvetica Light" charset="0"/>
                      <a:sym typeface="Helvetica" charset="0"/>
                    </a:rPr>
                    <a:t> 요약리포트</a:t>
                  </a:r>
                  <a:endParaRPr lang="ko-KR" sz="500" dirty="0">
                    <a:latin typeface="HY견고딕" pitchFamily="18" charset="-127"/>
                    <a:ea typeface="HY견고딕" pitchFamily="18" charset="-127"/>
                    <a:cs typeface="Helvetica Light" charset="0"/>
                  </a:endParaRPr>
                </a:p>
              </p:txBody>
            </p:sp>
          </p:grpSp>
          <p:pic>
            <p:nvPicPr>
              <p:cNvPr id="32" name="Picture 11" descr="image34.png"/>
              <p:cNvPicPr>
                <a:picLocks noChangeAspect="1"/>
              </p:cNvPicPr>
              <p:nvPr/>
            </p:nvPicPr>
            <p:blipFill>
              <a:blip r:embed="rId6" cstate="print"/>
              <a:srcRect t="10481" r="2852"/>
              <a:stretch>
                <a:fillRect/>
              </a:stretch>
            </p:blipFill>
            <p:spPr bwMode="auto">
              <a:xfrm>
                <a:off x="40" y="217"/>
                <a:ext cx="372" cy="325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</p:pic>
        </p:grpSp>
        <p:grpSp>
          <p:nvGrpSpPr>
            <p:cNvPr id="24" name="그룹 25"/>
            <p:cNvGrpSpPr/>
            <p:nvPr/>
          </p:nvGrpSpPr>
          <p:grpSpPr>
            <a:xfrm rot="472994">
              <a:off x="8718600" y="6161924"/>
              <a:ext cx="1944216" cy="2468016"/>
              <a:chOff x="868363" y="2520950"/>
              <a:chExt cx="5634037" cy="7065963"/>
            </a:xfrm>
            <a:solidFill>
              <a:schemeClr val="bg1"/>
            </a:solidFill>
          </p:grpSpPr>
          <p:sp>
            <p:nvSpPr>
              <p:cNvPr id="28" name="AutoShape 2"/>
              <p:cNvSpPr>
                <a:spLocks/>
              </p:cNvSpPr>
              <p:nvPr/>
            </p:nvSpPr>
            <p:spPr bwMode="auto">
              <a:xfrm>
                <a:off x="868363" y="2520950"/>
                <a:ext cx="5634037" cy="7065963"/>
              </a:xfrm>
              <a:prstGeom prst="roundRect">
                <a:avLst>
                  <a:gd name="adj" fmla="val 3782"/>
                </a:avLst>
              </a:prstGeom>
              <a:grpFill/>
              <a:ln w="451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lIns="72248" tIns="72248" rIns="72248" bIns="72248" anchor="ctr"/>
              <a:lstStyle/>
              <a:p>
                <a:pPr>
                  <a:defRPr/>
                </a:pPr>
                <a:endParaRPr lang="ko-KR" altLang="en-US" sz="1200">
                  <a:latin typeface="HY견고딕" pitchFamily="18" charset="-127"/>
                  <a:ea typeface="HY견고딕" pitchFamily="18" charset="-127"/>
                  <a:cs typeface="Helvetica Light" charset="0"/>
                </a:endParaRPr>
              </a:p>
            </p:txBody>
          </p:sp>
          <p:sp>
            <p:nvSpPr>
              <p:cNvPr id="29" name="Rectangle 3"/>
              <p:cNvSpPr>
                <a:spLocks/>
              </p:cNvSpPr>
              <p:nvPr/>
            </p:nvSpPr>
            <p:spPr bwMode="auto">
              <a:xfrm>
                <a:off x="1603375" y="2701925"/>
                <a:ext cx="4141788" cy="1236663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  <p:txBody>
              <a:bodyPr lIns="126435" tIns="72248" rIns="126435" bIns="72248"/>
              <a:lstStyle/>
              <a:p>
                <a:pPr defTabSz="1300163">
                  <a:lnSpc>
                    <a:spcPct val="150000"/>
                  </a:lnSpc>
                  <a:defRPr/>
                </a:pPr>
                <a:r>
                  <a:rPr lang="ko-KR" sz="500" dirty="0" err="1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직업군</a:t>
                </a:r>
                <a:r>
                  <a:rPr lang="ko-KR" sz="500" dirty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 </a:t>
                </a:r>
                <a:r>
                  <a:rPr lang="ko-KR" sz="500" dirty="0" err="1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직업명</a:t>
                </a:r>
                <a:endParaRPr lang="ko-KR" sz="500" dirty="0">
                  <a:solidFill>
                    <a:srgbClr val="C00000"/>
                  </a:solidFill>
                  <a:latin typeface="HY견고딕" pitchFamily="18" charset="-127"/>
                  <a:ea typeface="HY견고딕" pitchFamily="18" charset="-127"/>
                  <a:cs typeface="Helvetica Light" charset="0"/>
                  <a:sym typeface="Helvetica" charset="0"/>
                </a:endParaRPr>
              </a:p>
              <a:p>
                <a:pPr defTabSz="1300163">
                  <a:lnSpc>
                    <a:spcPct val="150000"/>
                  </a:lnSpc>
                  <a:defRPr/>
                </a:pPr>
                <a:r>
                  <a:rPr lang="ko-KR" altLang="ko-KR" sz="500" dirty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  <a:cs typeface="Helvetica Light" charset="0"/>
                    <a:sym typeface="Helvetica" charset="0"/>
                  </a:rPr>
                  <a:t>Job Families / Job Tiltels</a:t>
                </a:r>
                <a:endParaRPr lang="ko-KR" altLang="ko-KR" sz="500" dirty="0">
                  <a:latin typeface="HY견고딕" pitchFamily="18" charset="-127"/>
                  <a:ea typeface="HY견고딕" pitchFamily="18" charset="-127"/>
                  <a:cs typeface="Helvetica Light" charset="0"/>
                </a:endParaRPr>
              </a:p>
            </p:txBody>
          </p:sp>
          <p:pic>
            <p:nvPicPr>
              <p:cNvPr id="30" name="Picture 5" descr="image33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77938" y="5387975"/>
                <a:ext cx="4848225" cy="3481388"/>
              </a:xfrm>
              <a:prstGeom prst="rect">
                <a:avLst/>
              </a:prstGeom>
              <a:grpFill/>
              <a:ln w="12700">
                <a:solidFill>
                  <a:schemeClr val="bg1">
                    <a:lumMod val="85000"/>
                  </a:schemeClr>
                </a:solidFill>
                <a:miter lim="0"/>
                <a:headEnd/>
                <a:tailEnd/>
              </a:ln>
            </p:spPr>
          </p:pic>
        </p:grpSp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348986">
              <a:off x="7894564" y="6121189"/>
              <a:ext cx="1944466" cy="2447894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319540">
              <a:off x="6661218" y="6173575"/>
              <a:ext cx="1931766" cy="244630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242155" y="6183100"/>
              <a:ext cx="1873036" cy="245265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TextBox 40"/>
          <p:cNvSpPr txBox="1"/>
          <p:nvPr/>
        </p:nvSpPr>
        <p:spPr>
          <a:xfrm>
            <a:off x="2670450" y="6257698"/>
            <a:ext cx="461216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진단 및 시스템 관련문의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: 02-703-9900(4)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버크만코리아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7650" y="543744"/>
            <a:ext cx="574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Your </a:t>
            </a:r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Birkman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452</Words>
  <Application>Microsoft Office PowerPoint</Application>
  <PresentationFormat>화면 슬라이드 쇼(4:3)</PresentationFormat>
  <Paragraphs>85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정상은</dc:creator>
  <cp:lastModifiedBy>Registered User</cp:lastModifiedBy>
  <cp:revision>62</cp:revision>
  <dcterms:created xsi:type="dcterms:W3CDTF">2015-04-06T09:02:32Z</dcterms:created>
  <dcterms:modified xsi:type="dcterms:W3CDTF">2015-07-30T00:42:43Z</dcterms:modified>
</cp:coreProperties>
</file>